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Figtree"/>
      <p:regular r:id="rId29"/>
      <p:bold r:id="rId30"/>
      <p:italic r:id="rId31"/>
      <p:boldItalic r:id="rId32"/>
    </p:embeddedFont>
    <p:embeddedFont>
      <p:font typeface="Raleway"/>
      <p:regular r:id="rId33"/>
      <p:bold r:id="rId34"/>
      <p:italic r:id="rId35"/>
      <p:boldItalic r:id="rId36"/>
    </p:embeddedFont>
    <p:embeddedFont>
      <p:font typeface="Schibsted Grotesk"/>
      <p:regular r:id="rId37"/>
      <p:bold r:id="rId38"/>
      <p:italic r:id="rId39"/>
      <p:boldItalic r:id="rId40"/>
    </p:embeddedFont>
    <p:embeddedFont>
      <p:font typeface="Anaheim"/>
      <p:regular r:id="rId41"/>
      <p:bold r:id="rId42"/>
    </p:embeddedFont>
    <p:embeddedFont>
      <p:font typeface="Schibsted Grotesk SemiBold"/>
      <p:regular r:id="rId43"/>
      <p:bold r:id="rId44"/>
      <p:italic r:id="rId45"/>
      <p:boldItalic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SchibstedGrotesk-boldItalic.fntdata"/><Relationship Id="rId20" Type="http://schemas.openxmlformats.org/officeDocument/2006/relationships/slide" Target="slides/slide16.xml"/><Relationship Id="rId42" Type="http://schemas.openxmlformats.org/officeDocument/2006/relationships/font" Target="fonts/Anaheim-bold.fntdata"/><Relationship Id="rId41" Type="http://schemas.openxmlformats.org/officeDocument/2006/relationships/font" Target="fonts/Anaheim-regular.fntdata"/><Relationship Id="rId22" Type="http://schemas.openxmlformats.org/officeDocument/2006/relationships/slide" Target="slides/slide18.xml"/><Relationship Id="rId44" Type="http://schemas.openxmlformats.org/officeDocument/2006/relationships/font" Target="fonts/SchibstedGroteskSemiBold-bold.fntdata"/><Relationship Id="rId21" Type="http://schemas.openxmlformats.org/officeDocument/2006/relationships/slide" Target="slides/slide17.xml"/><Relationship Id="rId43" Type="http://schemas.openxmlformats.org/officeDocument/2006/relationships/font" Target="fonts/SchibstedGroteskSemiBold-regular.fntdata"/><Relationship Id="rId24" Type="http://schemas.openxmlformats.org/officeDocument/2006/relationships/slide" Target="slides/slide20.xml"/><Relationship Id="rId46" Type="http://schemas.openxmlformats.org/officeDocument/2006/relationships/font" Target="fonts/SchibstedGroteskSemiBold-boldItalic.fntdata"/><Relationship Id="rId23" Type="http://schemas.openxmlformats.org/officeDocument/2006/relationships/slide" Target="slides/slide19.xml"/><Relationship Id="rId45" Type="http://schemas.openxmlformats.org/officeDocument/2006/relationships/font" Target="fonts/SchibstedGrotesk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Figtree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Figtree-italic.fntdata"/><Relationship Id="rId30" Type="http://schemas.openxmlformats.org/officeDocument/2006/relationships/font" Target="fonts/Figtree-bold.fntdata"/><Relationship Id="rId11" Type="http://schemas.openxmlformats.org/officeDocument/2006/relationships/slide" Target="slides/slide7.xml"/><Relationship Id="rId33" Type="http://schemas.openxmlformats.org/officeDocument/2006/relationships/font" Target="fonts/Raleway-regular.fntdata"/><Relationship Id="rId10" Type="http://schemas.openxmlformats.org/officeDocument/2006/relationships/slide" Target="slides/slide6.xml"/><Relationship Id="rId32" Type="http://schemas.openxmlformats.org/officeDocument/2006/relationships/font" Target="fonts/Figtree-boldItalic.fntdata"/><Relationship Id="rId13" Type="http://schemas.openxmlformats.org/officeDocument/2006/relationships/slide" Target="slides/slide9.xml"/><Relationship Id="rId35" Type="http://schemas.openxmlformats.org/officeDocument/2006/relationships/font" Target="fonts/Raleway-italic.fntdata"/><Relationship Id="rId12" Type="http://schemas.openxmlformats.org/officeDocument/2006/relationships/slide" Target="slides/slide8.xml"/><Relationship Id="rId34" Type="http://schemas.openxmlformats.org/officeDocument/2006/relationships/font" Target="fonts/Raleway-bold.fntdata"/><Relationship Id="rId15" Type="http://schemas.openxmlformats.org/officeDocument/2006/relationships/slide" Target="slides/slide11.xml"/><Relationship Id="rId37" Type="http://schemas.openxmlformats.org/officeDocument/2006/relationships/font" Target="fonts/SchibstedGrotesk-regular.fntdata"/><Relationship Id="rId14" Type="http://schemas.openxmlformats.org/officeDocument/2006/relationships/slide" Target="slides/slide10.xml"/><Relationship Id="rId36" Type="http://schemas.openxmlformats.org/officeDocument/2006/relationships/font" Target="fonts/Raleway-boldItalic.fntdata"/><Relationship Id="rId17" Type="http://schemas.openxmlformats.org/officeDocument/2006/relationships/slide" Target="slides/slide13.xml"/><Relationship Id="rId39" Type="http://schemas.openxmlformats.org/officeDocument/2006/relationships/font" Target="fonts/SchibstedGrotesk-italic.fntdata"/><Relationship Id="rId16" Type="http://schemas.openxmlformats.org/officeDocument/2006/relationships/slide" Target="slides/slide12.xml"/><Relationship Id="rId38" Type="http://schemas.openxmlformats.org/officeDocument/2006/relationships/font" Target="fonts/SchibstedGrotesk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1" name="Google Shape;6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330e1efb7c2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330e1efb7c2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352c5603ff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g3352c5603ff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3352c5603ff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0" name="Google Shape;840;g3352c5603ff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3352c5603ff_0_10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4" name="Google Shape;854;g3352c5603ff_0_10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g3352c5603ff_0_1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3352c5603ff_0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3352c5603ff_0_1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7" name="Google Shape;887;g3352c5603ff_0_1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3352c5603ff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g3352c5603ff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3352c5603ff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g3352c5603ff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352c5603ff_0_1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g3352c5603ff_0_1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3352c5603ff_0_1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6" name="Google Shape;946;g3352c5603ff_0_1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346a8323c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346a8323c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3352c5603ff_0_2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g3352c5603ff_0_2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352c5603ff_0_2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4" name="Google Shape;974;g3352c5603ff_0_2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g3352c5603ff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3352c5603ff_0_2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352c5603ff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4" name="Google Shape;1014;g3352c5603ff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3352c5603ff_0_2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3352c5603ff_0_2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g3352c5603ff_0_26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30e1efb7c2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330e1efb7c2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3352c5603f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3352c5603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3352c5603f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3352c5603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3" name="Google Shape;773;p3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3" name="Google Shape;783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330e1efb7c2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330e1efb7c2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330e1efb7c2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330e1efb7c2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4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0" y="0"/>
            <a:ext cx="9447100" cy="5143501"/>
            <a:chOff x="0" y="0"/>
            <a:chExt cx="9447100" cy="5143501"/>
          </a:xfrm>
        </p:grpSpPr>
        <p:pic>
          <p:nvPicPr>
            <p:cNvPr id="11" name="Google Shape;11;p2"/>
            <p:cNvPicPr preferRelativeResize="0"/>
            <p:nvPr/>
          </p:nvPicPr>
          <p:blipFill rotWithShape="1">
            <a:blip r:embed="rId2">
              <a:alphaModFix/>
            </a:blip>
            <a:srcRect b="0" l="36134" r="0" t="0"/>
            <a:stretch/>
          </p:blipFill>
          <p:spPr>
            <a:xfrm>
              <a:off x="0" y="0"/>
              <a:ext cx="3284977" cy="5143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2" name="Google Shape;12;p2"/>
            <p:cNvGrpSpPr/>
            <p:nvPr/>
          </p:nvGrpSpPr>
          <p:grpSpPr>
            <a:xfrm>
              <a:off x="7414451" y="179669"/>
              <a:ext cx="2032649" cy="475796"/>
              <a:chOff x="5000750" y="481775"/>
              <a:chExt cx="1329050" cy="3111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" name="Google Shape;18;p2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" name="Google Shape;19;p2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>
              <a:off x="7521800" y="4385213"/>
              <a:ext cx="1622200" cy="437575"/>
              <a:chOff x="3109550" y="3432375"/>
              <a:chExt cx="1622200" cy="437575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" name="Google Shape;24;p2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" name="Google Shape;30;p2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1" name="Google Shape;31;p2"/>
            <p:cNvGrpSpPr/>
            <p:nvPr/>
          </p:nvGrpSpPr>
          <p:grpSpPr>
            <a:xfrm>
              <a:off x="81963" y="297475"/>
              <a:ext cx="1262525" cy="484050"/>
              <a:chOff x="1350325" y="970000"/>
              <a:chExt cx="1262525" cy="484050"/>
            </a:xfrm>
          </p:grpSpPr>
          <p:sp>
            <p:nvSpPr>
              <p:cNvPr id="32" name="Google Shape;32;p2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" name="Google Shape;36;p2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" name="Google Shape;37;p2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38;p2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9" name="Google Shape;39;p2"/>
          <p:cNvPicPr preferRelativeResize="0"/>
          <p:nvPr/>
        </p:nvPicPr>
        <p:blipFill rotWithShape="1">
          <a:blip r:embed="rId3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2"/>
          <p:cNvSpPr txBox="1"/>
          <p:nvPr>
            <p:ph type="ctrTitle"/>
          </p:nvPr>
        </p:nvSpPr>
        <p:spPr>
          <a:xfrm>
            <a:off x="3467100" y="1023525"/>
            <a:ext cx="496380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1" name="Google Shape;41;p2"/>
          <p:cNvSpPr txBox="1"/>
          <p:nvPr>
            <p:ph idx="1" type="subTitle"/>
          </p:nvPr>
        </p:nvSpPr>
        <p:spPr>
          <a:xfrm>
            <a:off x="3467100" y="3644175"/>
            <a:ext cx="4963800" cy="455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2" name="Google Shape;4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11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5" name="Google Shape;305;p11"/>
          <p:cNvSpPr txBox="1"/>
          <p:nvPr>
            <p:ph idx="1" type="subTitle"/>
          </p:nvPr>
        </p:nvSpPr>
        <p:spPr>
          <a:xfrm>
            <a:off x="1325963" y="1672700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6" name="Google Shape;306;p11"/>
          <p:cNvSpPr txBox="1"/>
          <p:nvPr>
            <p:ph idx="2" type="subTitle"/>
          </p:nvPr>
        </p:nvSpPr>
        <p:spPr>
          <a:xfrm>
            <a:off x="5047835" y="1672700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7" name="Google Shape;307;p11"/>
          <p:cNvSpPr txBox="1"/>
          <p:nvPr>
            <p:ph idx="3" type="subTitle"/>
          </p:nvPr>
        </p:nvSpPr>
        <p:spPr>
          <a:xfrm>
            <a:off x="1325963" y="3333275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8" name="Google Shape;308;p11"/>
          <p:cNvSpPr txBox="1"/>
          <p:nvPr>
            <p:ph idx="4" type="subTitle"/>
          </p:nvPr>
        </p:nvSpPr>
        <p:spPr>
          <a:xfrm>
            <a:off x="5047834" y="3333275"/>
            <a:ext cx="2770200" cy="10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09" name="Google Shape;309;p11"/>
          <p:cNvSpPr txBox="1"/>
          <p:nvPr>
            <p:ph idx="5" type="subTitle"/>
          </p:nvPr>
        </p:nvSpPr>
        <p:spPr>
          <a:xfrm>
            <a:off x="1325963" y="137935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0" name="Google Shape;310;p11"/>
          <p:cNvSpPr txBox="1"/>
          <p:nvPr>
            <p:ph idx="6" type="subTitle"/>
          </p:nvPr>
        </p:nvSpPr>
        <p:spPr>
          <a:xfrm>
            <a:off x="1325963" y="304000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1" name="Google Shape;311;p11"/>
          <p:cNvSpPr txBox="1"/>
          <p:nvPr>
            <p:ph idx="7" type="subTitle"/>
          </p:nvPr>
        </p:nvSpPr>
        <p:spPr>
          <a:xfrm>
            <a:off x="5047809" y="137935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12" name="Google Shape;312;p11"/>
          <p:cNvSpPr txBox="1"/>
          <p:nvPr>
            <p:ph idx="8" type="subTitle"/>
          </p:nvPr>
        </p:nvSpPr>
        <p:spPr>
          <a:xfrm>
            <a:off x="5047809" y="3040000"/>
            <a:ext cx="27702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13" name="Google Shape;313;p11"/>
          <p:cNvGrpSpPr/>
          <p:nvPr/>
        </p:nvGrpSpPr>
        <p:grpSpPr>
          <a:xfrm>
            <a:off x="-705407" y="95075"/>
            <a:ext cx="9742732" cy="4946500"/>
            <a:chOff x="-705407" y="95075"/>
            <a:chExt cx="9742732" cy="4946500"/>
          </a:xfrm>
        </p:grpSpPr>
        <p:grpSp>
          <p:nvGrpSpPr>
            <p:cNvPr id="314" name="Google Shape;314;p11"/>
            <p:cNvGrpSpPr/>
            <p:nvPr/>
          </p:nvGrpSpPr>
          <p:grpSpPr>
            <a:xfrm>
              <a:off x="-705407" y="95075"/>
              <a:ext cx="2837246" cy="444419"/>
              <a:chOff x="4355200" y="2754425"/>
              <a:chExt cx="1977175" cy="309700"/>
            </a:xfrm>
          </p:grpSpPr>
          <p:sp>
            <p:nvSpPr>
              <p:cNvPr id="315" name="Google Shape;315;p11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6" name="Google Shape;316;p11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7" name="Google Shape;317;p11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8" name="Google Shape;318;p11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9" name="Google Shape;319;p11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0" name="Google Shape;320;p11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1" name="Google Shape;321;p11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2" name="Google Shape;322;p11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3" name="Google Shape;323;p11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24" name="Google Shape;324;p11"/>
            <p:cNvGrpSpPr/>
            <p:nvPr/>
          </p:nvGrpSpPr>
          <p:grpSpPr>
            <a:xfrm flipH="1">
              <a:off x="7415125" y="4604000"/>
              <a:ext cx="1622200" cy="437575"/>
              <a:chOff x="3109550" y="3432375"/>
              <a:chExt cx="1622200" cy="437575"/>
            </a:xfrm>
          </p:grpSpPr>
          <p:sp>
            <p:nvSpPr>
              <p:cNvPr id="325" name="Google Shape;325;p11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6" name="Google Shape;326;p11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7" name="Google Shape;327;p11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8" name="Google Shape;328;p11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9" name="Google Shape;329;p11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11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1" name="Google Shape;331;p11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2" name="Google Shape;332;p11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3" name="Google Shape;333;p11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34" name="Google Shape;334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12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8" name="Google Shape;338;p12"/>
          <p:cNvSpPr txBox="1"/>
          <p:nvPr>
            <p:ph idx="1" type="subTitle"/>
          </p:nvPr>
        </p:nvSpPr>
        <p:spPr>
          <a:xfrm>
            <a:off x="720000" y="1847318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39" name="Google Shape;339;p12"/>
          <p:cNvSpPr txBox="1"/>
          <p:nvPr>
            <p:ph idx="2" type="subTitle"/>
          </p:nvPr>
        </p:nvSpPr>
        <p:spPr>
          <a:xfrm>
            <a:off x="3334906" y="1847300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0" name="Google Shape;340;p12"/>
          <p:cNvSpPr txBox="1"/>
          <p:nvPr>
            <p:ph idx="3" type="subTitle"/>
          </p:nvPr>
        </p:nvSpPr>
        <p:spPr>
          <a:xfrm>
            <a:off x="720000" y="3407350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1" name="Google Shape;341;p12"/>
          <p:cNvSpPr txBox="1"/>
          <p:nvPr>
            <p:ph idx="4" type="subTitle"/>
          </p:nvPr>
        </p:nvSpPr>
        <p:spPr>
          <a:xfrm>
            <a:off x="3334910" y="3407346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2" name="Google Shape;342;p12"/>
          <p:cNvSpPr txBox="1"/>
          <p:nvPr>
            <p:ph idx="5" type="subTitle"/>
          </p:nvPr>
        </p:nvSpPr>
        <p:spPr>
          <a:xfrm>
            <a:off x="5954304" y="1847300"/>
            <a:ext cx="24696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3" name="Google Shape;343;p12"/>
          <p:cNvSpPr txBox="1"/>
          <p:nvPr>
            <p:ph idx="6" type="subTitle"/>
          </p:nvPr>
        </p:nvSpPr>
        <p:spPr>
          <a:xfrm>
            <a:off x="5954312" y="3407346"/>
            <a:ext cx="2469600" cy="11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44" name="Google Shape;344;p12"/>
          <p:cNvSpPr txBox="1"/>
          <p:nvPr>
            <p:ph idx="7" type="subTitle"/>
          </p:nvPr>
        </p:nvSpPr>
        <p:spPr>
          <a:xfrm>
            <a:off x="720000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5" name="Google Shape;345;p12"/>
          <p:cNvSpPr txBox="1"/>
          <p:nvPr>
            <p:ph idx="8" type="subTitle"/>
          </p:nvPr>
        </p:nvSpPr>
        <p:spPr>
          <a:xfrm>
            <a:off x="3334906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6" name="Google Shape;346;p12"/>
          <p:cNvSpPr txBox="1"/>
          <p:nvPr>
            <p:ph idx="9" type="subTitle"/>
          </p:nvPr>
        </p:nvSpPr>
        <p:spPr>
          <a:xfrm>
            <a:off x="5954304" y="1379200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7" name="Google Shape;347;p12"/>
          <p:cNvSpPr txBox="1"/>
          <p:nvPr>
            <p:ph idx="13" type="subTitle"/>
          </p:nvPr>
        </p:nvSpPr>
        <p:spPr>
          <a:xfrm>
            <a:off x="720000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8" name="Google Shape;348;p12"/>
          <p:cNvSpPr txBox="1"/>
          <p:nvPr>
            <p:ph idx="14" type="subTitle"/>
          </p:nvPr>
        </p:nvSpPr>
        <p:spPr>
          <a:xfrm>
            <a:off x="3334906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49" name="Google Shape;349;p12"/>
          <p:cNvSpPr txBox="1"/>
          <p:nvPr>
            <p:ph idx="15" type="subTitle"/>
          </p:nvPr>
        </p:nvSpPr>
        <p:spPr>
          <a:xfrm>
            <a:off x="5954304" y="2936049"/>
            <a:ext cx="2469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350" name="Google Shape;350;p12"/>
          <p:cNvGrpSpPr/>
          <p:nvPr/>
        </p:nvGrpSpPr>
        <p:grpSpPr>
          <a:xfrm>
            <a:off x="43682" y="68227"/>
            <a:ext cx="9393842" cy="5003245"/>
            <a:chOff x="43682" y="68227"/>
            <a:chExt cx="9393842" cy="5003245"/>
          </a:xfrm>
        </p:grpSpPr>
        <p:grpSp>
          <p:nvGrpSpPr>
            <p:cNvPr id="351" name="Google Shape;351;p12"/>
            <p:cNvGrpSpPr/>
            <p:nvPr/>
          </p:nvGrpSpPr>
          <p:grpSpPr>
            <a:xfrm rot="-5400000">
              <a:off x="-1001234" y="3399718"/>
              <a:ext cx="2716671" cy="626838"/>
              <a:chOff x="1492450" y="1911750"/>
              <a:chExt cx="2360475" cy="544650"/>
            </a:xfrm>
          </p:grpSpPr>
          <p:sp>
            <p:nvSpPr>
              <p:cNvPr id="352" name="Google Shape;352;p12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2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" name="Google Shape;354;p12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" name="Google Shape;355;p12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2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7" name="Google Shape;357;p12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8" name="Google Shape;358;p12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9" name="Google Shape;359;p12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0" name="Google Shape;360;p12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" name="Google Shape;361;p12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" name="Google Shape;362;p12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3" name="Google Shape;363;p12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4" name="Google Shape;364;p12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5" name="Google Shape;365;p12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6" name="Google Shape;366;p12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" name="Google Shape;367;p12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" name="Google Shape;368;p12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" name="Google Shape;369;p12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0" name="Google Shape;370;p12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1" name="Google Shape;371;p12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2" name="Google Shape;372;p12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3" name="Google Shape;373;p12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" name="Google Shape;374;p12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" name="Google Shape;375;p12"/>
            <p:cNvGrpSpPr/>
            <p:nvPr/>
          </p:nvGrpSpPr>
          <p:grpSpPr>
            <a:xfrm>
              <a:off x="7424013" y="68227"/>
              <a:ext cx="2013511" cy="471285"/>
              <a:chOff x="5000750" y="481775"/>
              <a:chExt cx="1329050" cy="311100"/>
            </a:xfrm>
          </p:grpSpPr>
          <p:sp>
            <p:nvSpPr>
              <p:cNvPr id="376" name="Google Shape;376;p12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7" name="Google Shape;377;p12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8" name="Google Shape;378;p12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9" name="Google Shape;379;p12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" name="Google Shape;380;p12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" name="Google Shape;381;p12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" name="Google Shape;382;p12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" name="Google Shape;383;p12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84" name="Google Shape;384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13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388" name="Google Shape;388;p13"/>
          <p:cNvGrpSpPr/>
          <p:nvPr/>
        </p:nvGrpSpPr>
        <p:grpSpPr>
          <a:xfrm>
            <a:off x="130659" y="309656"/>
            <a:ext cx="8900286" cy="4910067"/>
            <a:chOff x="130659" y="309656"/>
            <a:chExt cx="8900286" cy="4910067"/>
          </a:xfrm>
        </p:grpSpPr>
        <p:grpSp>
          <p:nvGrpSpPr>
            <p:cNvPr id="389" name="Google Shape;389;p13"/>
            <p:cNvGrpSpPr/>
            <p:nvPr/>
          </p:nvGrpSpPr>
          <p:grpSpPr>
            <a:xfrm>
              <a:off x="130659" y="309656"/>
              <a:ext cx="1165116" cy="459680"/>
              <a:chOff x="1442275" y="2891575"/>
              <a:chExt cx="1370725" cy="540800"/>
            </a:xfrm>
          </p:grpSpPr>
          <p:sp>
            <p:nvSpPr>
              <p:cNvPr id="390" name="Google Shape;390;p13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13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2" name="Google Shape;392;p13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3" name="Google Shape;393;p13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13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5" name="Google Shape;395;p13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13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13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13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13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13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13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13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13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4" name="Google Shape;404;p13"/>
            <p:cNvGrpSpPr/>
            <p:nvPr/>
          </p:nvGrpSpPr>
          <p:grpSpPr>
            <a:xfrm rot="-5400000">
              <a:off x="7589864" y="3778642"/>
              <a:ext cx="2454188" cy="427974"/>
              <a:chOff x="4249200" y="1851850"/>
              <a:chExt cx="2083175" cy="363275"/>
            </a:xfrm>
          </p:grpSpPr>
          <p:sp>
            <p:nvSpPr>
              <p:cNvPr id="405" name="Google Shape;405;p1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1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7" name="Google Shape;407;p1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8" name="Google Shape;408;p1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9" name="Google Shape;409;p1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0" name="Google Shape;410;p1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1" name="Google Shape;411;p1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12" name="Google Shape;412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0_1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14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16" name="Google Shape;416;p14"/>
          <p:cNvGrpSpPr/>
          <p:nvPr/>
        </p:nvGrpSpPr>
        <p:grpSpPr>
          <a:xfrm rot="5400000">
            <a:off x="7605912" y="1048130"/>
            <a:ext cx="2383645" cy="287406"/>
            <a:chOff x="4285100" y="1725050"/>
            <a:chExt cx="1548425" cy="186700"/>
          </a:xfrm>
        </p:grpSpPr>
        <p:sp>
          <p:nvSpPr>
            <p:cNvPr id="417" name="Google Shape;417;p14"/>
            <p:cNvSpPr/>
            <p:nvPr/>
          </p:nvSpPr>
          <p:spPr>
            <a:xfrm>
              <a:off x="4285100" y="1725050"/>
              <a:ext cx="1548425" cy="186700"/>
            </a:xfrm>
            <a:custGeom>
              <a:rect b="b" l="l" r="r" t="t"/>
              <a:pathLst>
                <a:path extrusionOk="0" h="7468" w="61937">
                  <a:moveTo>
                    <a:pt x="38840" y="1"/>
                  </a:moveTo>
                  <a:lnTo>
                    <a:pt x="31676" y="7165"/>
                  </a:lnTo>
                  <a:lnTo>
                    <a:pt x="1" y="7165"/>
                  </a:lnTo>
                  <a:lnTo>
                    <a:pt x="1" y="7467"/>
                  </a:lnTo>
                  <a:lnTo>
                    <a:pt x="31800" y="7467"/>
                  </a:lnTo>
                  <a:lnTo>
                    <a:pt x="38965" y="303"/>
                  </a:lnTo>
                  <a:lnTo>
                    <a:pt x="61936" y="303"/>
                  </a:lnTo>
                  <a:lnTo>
                    <a:pt x="6193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4"/>
            <p:cNvSpPr/>
            <p:nvPr/>
          </p:nvSpPr>
          <p:spPr>
            <a:xfrm>
              <a:off x="4765500" y="174350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4"/>
            <p:cNvSpPr/>
            <p:nvPr/>
          </p:nvSpPr>
          <p:spPr>
            <a:xfrm>
              <a:off x="4896900" y="1760250"/>
              <a:ext cx="50850" cy="50850"/>
            </a:xfrm>
            <a:custGeom>
              <a:rect b="b" l="l" r="r" t="t"/>
              <a:pathLst>
                <a:path extrusionOk="0" h="2034" w="2034">
                  <a:moveTo>
                    <a:pt x="1017" y="303"/>
                  </a:moveTo>
                  <a:cubicBezTo>
                    <a:pt x="1412" y="303"/>
                    <a:pt x="1732" y="623"/>
                    <a:pt x="1732" y="1017"/>
                  </a:cubicBezTo>
                  <a:cubicBezTo>
                    <a:pt x="1732" y="1412"/>
                    <a:pt x="1412" y="1732"/>
                    <a:pt x="1017" y="1732"/>
                  </a:cubicBezTo>
                  <a:cubicBezTo>
                    <a:pt x="623" y="1732"/>
                    <a:pt x="303" y="1412"/>
                    <a:pt x="303" y="1017"/>
                  </a:cubicBezTo>
                  <a:cubicBezTo>
                    <a:pt x="303" y="623"/>
                    <a:pt x="623" y="303"/>
                    <a:pt x="1017" y="303"/>
                  </a:cubicBezTo>
                  <a:close/>
                  <a:moveTo>
                    <a:pt x="1017" y="0"/>
                  </a:moveTo>
                  <a:cubicBezTo>
                    <a:pt x="457" y="0"/>
                    <a:pt x="0" y="456"/>
                    <a:pt x="0" y="1017"/>
                  </a:cubicBezTo>
                  <a:cubicBezTo>
                    <a:pt x="0" y="1578"/>
                    <a:pt x="457" y="2033"/>
                    <a:pt x="1017" y="2033"/>
                  </a:cubicBezTo>
                  <a:cubicBezTo>
                    <a:pt x="1577" y="2033"/>
                    <a:pt x="2033" y="1577"/>
                    <a:pt x="2033" y="1017"/>
                  </a:cubicBezTo>
                  <a:cubicBezTo>
                    <a:pt x="2033" y="457"/>
                    <a:pt x="1577" y="0"/>
                    <a:pt x="10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4"/>
            <p:cNvSpPr/>
            <p:nvPr/>
          </p:nvSpPr>
          <p:spPr>
            <a:xfrm>
              <a:off x="4985075" y="1764025"/>
              <a:ext cx="43275" cy="43300"/>
            </a:xfrm>
            <a:custGeom>
              <a:rect b="b" l="l" r="r" t="t"/>
              <a:pathLst>
                <a:path extrusionOk="0" h="1732" w="1731">
                  <a:moveTo>
                    <a:pt x="866" y="1"/>
                  </a:moveTo>
                  <a:cubicBezTo>
                    <a:pt x="387" y="1"/>
                    <a:pt x="0" y="388"/>
                    <a:pt x="0" y="866"/>
                  </a:cubicBezTo>
                  <a:cubicBezTo>
                    <a:pt x="0" y="1344"/>
                    <a:pt x="387" y="1731"/>
                    <a:pt x="866" y="1731"/>
                  </a:cubicBezTo>
                  <a:cubicBezTo>
                    <a:pt x="1344" y="1731"/>
                    <a:pt x="1731" y="1344"/>
                    <a:pt x="1731" y="866"/>
                  </a:cubicBezTo>
                  <a:cubicBezTo>
                    <a:pt x="1731" y="388"/>
                    <a:pt x="1343" y="1"/>
                    <a:pt x="8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4"/>
            <p:cNvSpPr/>
            <p:nvPr/>
          </p:nvSpPr>
          <p:spPr>
            <a:xfrm>
              <a:off x="5069400" y="17640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7" y="1"/>
                  </a:moveTo>
                  <a:cubicBezTo>
                    <a:pt x="389" y="1"/>
                    <a:pt x="1" y="388"/>
                    <a:pt x="1" y="866"/>
                  </a:cubicBezTo>
                  <a:cubicBezTo>
                    <a:pt x="1" y="1344"/>
                    <a:pt x="389" y="1731"/>
                    <a:pt x="867" y="1731"/>
                  </a:cubicBezTo>
                  <a:cubicBezTo>
                    <a:pt x="1345" y="1731"/>
                    <a:pt x="1732" y="1344"/>
                    <a:pt x="1732" y="866"/>
                  </a:cubicBezTo>
                  <a:cubicBezTo>
                    <a:pt x="1732" y="388"/>
                    <a:pt x="1345" y="1"/>
                    <a:pt x="8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2" name="Google Shape;422;p14"/>
          <p:cNvGrpSpPr/>
          <p:nvPr/>
        </p:nvGrpSpPr>
        <p:grpSpPr>
          <a:xfrm>
            <a:off x="130125" y="4604000"/>
            <a:ext cx="1622200" cy="437575"/>
            <a:chOff x="3109550" y="3432375"/>
            <a:chExt cx="1622200" cy="437575"/>
          </a:xfrm>
        </p:grpSpPr>
        <p:sp>
          <p:nvSpPr>
            <p:cNvPr id="423" name="Google Shape;423;p14"/>
            <p:cNvSpPr/>
            <p:nvPr/>
          </p:nvSpPr>
          <p:spPr>
            <a:xfrm>
              <a:off x="3980725" y="3817350"/>
              <a:ext cx="727150" cy="7350"/>
            </a:xfrm>
            <a:custGeom>
              <a:rect b="b" l="l" r="r" t="t"/>
              <a:pathLst>
                <a:path extrusionOk="0" h="294" w="29086">
                  <a:moveTo>
                    <a:pt x="148" y="0"/>
                  </a:moveTo>
                  <a:cubicBezTo>
                    <a:pt x="66" y="0"/>
                    <a:pt x="1" y="65"/>
                    <a:pt x="1" y="147"/>
                  </a:cubicBezTo>
                  <a:cubicBezTo>
                    <a:pt x="1" y="228"/>
                    <a:pt x="66" y="294"/>
                    <a:pt x="148" y="294"/>
                  </a:cubicBezTo>
                  <a:lnTo>
                    <a:pt x="28937" y="294"/>
                  </a:lnTo>
                  <a:cubicBezTo>
                    <a:pt x="29019" y="294"/>
                    <a:pt x="29084" y="226"/>
                    <a:pt x="29085" y="147"/>
                  </a:cubicBezTo>
                  <a:cubicBezTo>
                    <a:pt x="29085" y="65"/>
                    <a:pt x="29020" y="0"/>
                    <a:pt x="289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4"/>
            <p:cNvSpPr/>
            <p:nvPr/>
          </p:nvSpPr>
          <p:spPr>
            <a:xfrm>
              <a:off x="4676550" y="3793425"/>
              <a:ext cx="55200" cy="55200"/>
            </a:xfrm>
            <a:custGeom>
              <a:rect b="b" l="l" r="r" t="t"/>
              <a:pathLst>
                <a:path extrusionOk="0" h="2208" w="2208">
                  <a:moveTo>
                    <a:pt x="1104" y="0"/>
                  </a:moveTo>
                  <a:cubicBezTo>
                    <a:pt x="495" y="0"/>
                    <a:pt x="1" y="494"/>
                    <a:pt x="1" y="1104"/>
                  </a:cubicBezTo>
                  <a:cubicBezTo>
                    <a:pt x="1" y="1713"/>
                    <a:pt x="495" y="2207"/>
                    <a:pt x="1104" y="2207"/>
                  </a:cubicBezTo>
                  <a:cubicBezTo>
                    <a:pt x="1713" y="2207"/>
                    <a:pt x="2208" y="1713"/>
                    <a:pt x="2208" y="1104"/>
                  </a:cubicBezTo>
                  <a:cubicBezTo>
                    <a:pt x="2208" y="494"/>
                    <a:pt x="1713" y="0"/>
                    <a:pt x="110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4"/>
            <p:cNvSpPr/>
            <p:nvPr/>
          </p:nvSpPr>
          <p:spPr>
            <a:xfrm>
              <a:off x="3154450" y="3477650"/>
              <a:ext cx="347750" cy="347050"/>
            </a:xfrm>
            <a:custGeom>
              <a:rect b="b" l="l" r="r" t="t"/>
              <a:pathLst>
                <a:path extrusionOk="0" h="13882" w="13910">
                  <a:moveTo>
                    <a:pt x="162" y="0"/>
                  </a:moveTo>
                  <a:cubicBezTo>
                    <a:pt x="124" y="0"/>
                    <a:pt x="86" y="15"/>
                    <a:pt x="57" y="43"/>
                  </a:cubicBezTo>
                  <a:cubicBezTo>
                    <a:pt x="1" y="100"/>
                    <a:pt x="1" y="193"/>
                    <a:pt x="57" y="251"/>
                  </a:cubicBezTo>
                  <a:lnTo>
                    <a:pt x="13645" y="13838"/>
                  </a:lnTo>
                  <a:cubicBezTo>
                    <a:pt x="13674" y="13866"/>
                    <a:pt x="13711" y="13882"/>
                    <a:pt x="13749" y="13882"/>
                  </a:cubicBezTo>
                  <a:cubicBezTo>
                    <a:pt x="13787" y="13882"/>
                    <a:pt x="13824" y="13866"/>
                    <a:pt x="13852" y="13838"/>
                  </a:cubicBezTo>
                  <a:cubicBezTo>
                    <a:pt x="13910" y="13781"/>
                    <a:pt x="13910" y="13687"/>
                    <a:pt x="13852" y="13629"/>
                  </a:cubicBezTo>
                  <a:lnTo>
                    <a:pt x="266" y="43"/>
                  </a:lnTo>
                  <a:cubicBezTo>
                    <a:pt x="237" y="15"/>
                    <a:pt x="199" y="0"/>
                    <a:pt x="1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4"/>
            <p:cNvSpPr/>
            <p:nvPr/>
          </p:nvSpPr>
          <p:spPr>
            <a:xfrm>
              <a:off x="3483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3" y="1176"/>
                    <a:pt x="588" y="1176"/>
                  </a:cubicBezTo>
                  <a:lnTo>
                    <a:pt x="1957" y="1176"/>
                  </a:lnTo>
                  <a:cubicBezTo>
                    <a:pt x="2283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4"/>
            <p:cNvSpPr/>
            <p:nvPr/>
          </p:nvSpPr>
          <p:spPr>
            <a:xfrm>
              <a:off x="3605675" y="3806300"/>
              <a:ext cx="271225" cy="29400"/>
            </a:xfrm>
            <a:custGeom>
              <a:rect b="b" l="l" r="r" t="t"/>
              <a:pathLst>
                <a:path extrusionOk="0" h="1176" w="10849">
                  <a:moveTo>
                    <a:pt x="587" y="1"/>
                  </a:moveTo>
                  <a:cubicBezTo>
                    <a:pt x="264" y="1"/>
                    <a:pt x="0" y="264"/>
                    <a:pt x="0" y="589"/>
                  </a:cubicBezTo>
                  <a:cubicBezTo>
                    <a:pt x="0" y="913"/>
                    <a:pt x="264" y="1176"/>
                    <a:pt x="587" y="1176"/>
                  </a:cubicBezTo>
                  <a:lnTo>
                    <a:pt x="3666" y="1176"/>
                  </a:lnTo>
                  <a:cubicBezTo>
                    <a:pt x="3990" y="1176"/>
                    <a:pt x="4253" y="913"/>
                    <a:pt x="4253" y="589"/>
                  </a:cubicBezTo>
                  <a:cubicBezTo>
                    <a:pt x="4253" y="264"/>
                    <a:pt x="3990" y="1"/>
                    <a:pt x="3666" y="1"/>
                  </a:cubicBezTo>
                  <a:close/>
                  <a:moveTo>
                    <a:pt x="7184" y="1"/>
                  </a:moveTo>
                  <a:cubicBezTo>
                    <a:pt x="6859" y="1"/>
                    <a:pt x="6597" y="264"/>
                    <a:pt x="6597" y="589"/>
                  </a:cubicBezTo>
                  <a:cubicBezTo>
                    <a:pt x="6597" y="913"/>
                    <a:pt x="6859" y="1176"/>
                    <a:pt x="7184" y="1176"/>
                  </a:cubicBezTo>
                  <a:lnTo>
                    <a:pt x="10262" y="1176"/>
                  </a:lnTo>
                  <a:cubicBezTo>
                    <a:pt x="10587" y="1176"/>
                    <a:pt x="10849" y="913"/>
                    <a:pt x="10849" y="589"/>
                  </a:cubicBezTo>
                  <a:cubicBezTo>
                    <a:pt x="10849" y="264"/>
                    <a:pt x="10587" y="1"/>
                    <a:pt x="102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14"/>
            <p:cNvSpPr/>
            <p:nvPr/>
          </p:nvSpPr>
          <p:spPr>
            <a:xfrm>
              <a:off x="3935475" y="3806300"/>
              <a:ext cx="63625" cy="29400"/>
            </a:xfrm>
            <a:custGeom>
              <a:rect b="b" l="l" r="r" t="t"/>
              <a:pathLst>
                <a:path extrusionOk="0" h="1176" w="2545">
                  <a:moveTo>
                    <a:pt x="588" y="1"/>
                  </a:moveTo>
                  <a:cubicBezTo>
                    <a:pt x="263" y="1"/>
                    <a:pt x="1" y="264"/>
                    <a:pt x="1" y="589"/>
                  </a:cubicBezTo>
                  <a:cubicBezTo>
                    <a:pt x="1" y="913"/>
                    <a:pt x="264" y="1176"/>
                    <a:pt x="588" y="1176"/>
                  </a:cubicBezTo>
                  <a:lnTo>
                    <a:pt x="1958" y="1176"/>
                  </a:lnTo>
                  <a:cubicBezTo>
                    <a:pt x="2282" y="1176"/>
                    <a:pt x="2545" y="913"/>
                    <a:pt x="2545" y="589"/>
                  </a:cubicBezTo>
                  <a:cubicBezTo>
                    <a:pt x="2545" y="264"/>
                    <a:pt x="2283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14"/>
            <p:cNvSpPr/>
            <p:nvPr/>
          </p:nvSpPr>
          <p:spPr>
            <a:xfrm>
              <a:off x="3109550" y="34323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8" y="1"/>
                  </a:moveTo>
                  <a:cubicBezTo>
                    <a:pt x="877" y="1"/>
                    <a:pt x="1" y="877"/>
                    <a:pt x="1" y="1958"/>
                  </a:cubicBezTo>
                  <a:cubicBezTo>
                    <a:pt x="1" y="3038"/>
                    <a:pt x="877" y="3915"/>
                    <a:pt x="1958" y="3915"/>
                  </a:cubicBezTo>
                  <a:cubicBezTo>
                    <a:pt x="3039" y="3915"/>
                    <a:pt x="3914" y="3038"/>
                    <a:pt x="3914" y="1958"/>
                  </a:cubicBezTo>
                  <a:cubicBezTo>
                    <a:pt x="3914" y="877"/>
                    <a:pt x="3039" y="1"/>
                    <a:pt x="19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4"/>
            <p:cNvSpPr/>
            <p:nvPr/>
          </p:nvSpPr>
          <p:spPr>
            <a:xfrm>
              <a:off x="4183025" y="3772075"/>
              <a:ext cx="97875" cy="97875"/>
            </a:xfrm>
            <a:custGeom>
              <a:rect b="b" l="l" r="r" t="t"/>
              <a:pathLst>
                <a:path extrusionOk="0" h="3915" w="3915">
                  <a:moveTo>
                    <a:pt x="1957" y="1"/>
                  </a:moveTo>
                  <a:cubicBezTo>
                    <a:pt x="877" y="1"/>
                    <a:pt x="1" y="876"/>
                    <a:pt x="1" y="1958"/>
                  </a:cubicBezTo>
                  <a:cubicBezTo>
                    <a:pt x="1" y="3038"/>
                    <a:pt x="877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4"/>
            <p:cNvSpPr/>
            <p:nvPr/>
          </p:nvSpPr>
          <p:spPr>
            <a:xfrm>
              <a:off x="4392475" y="3772075"/>
              <a:ext cx="97850" cy="97875"/>
            </a:xfrm>
            <a:custGeom>
              <a:rect b="b" l="l" r="r" t="t"/>
              <a:pathLst>
                <a:path extrusionOk="0" h="3915" w="3914">
                  <a:moveTo>
                    <a:pt x="1957" y="1"/>
                  </a:moveTo>
                  <a:cubicBezTo>
                    <a:pt x="876" y="1"/>
                    <a:pt x="0" y="876"/>
                    <a:pt x="0" y="1958"/>
                  </a:cubicBezTo>
                  <a:cubicBezTo>
                    <a:pt x="0" y="3038"/>
                    <a:pt x="876" y="3915"/>
                    <a:pt x="1957" y="3915"/>
                  </a:cubicBezTo>
                  <a:cubicBezTo>
                    <a:pt x="3038" y="3915"/>
                    <a:pt x="3914" y="3038"/>
                    <a:pt x="3914" y="1958"/>
                  </a:cubicBezTo>
                  <a:cubicBezTo>
                    <a:pt x="3914" y="876"/>
                    <a:pt x="3038" y="1"/>
                    <a:pt x="19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2" name="Google Shape;43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15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15"/>
          <p:cNvSpPr txBox="1"/>
          <p:nvPr>
            <p:ph type="title"/>
          </p:nvPr>
        </p:nvSpPr>
        <p:spPr>
          <a:xfrm>
            <a:off x="5358575" y="1653600"/>
            <a:ext cx="2581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6" name="Google Shape;436;p15"/>
          <p:cNvSpPr txBox="1"/>
          <p:nvPr>
            <p:ph idx="1" type="subTitle"/>
          </p:nvPr>
        </p:nvSpPr>
        <p:spPr>
          <a:xfrm>
            <a:off x="5358575" y="2226300"/>
            <a:ext cx="2581500" cy="1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437" name="Google Shape;437;p15"/>
          <p:cNvGrpSpPr/>
          <p:nvPr/>
        </p:nvGrpSpPr>
        <p:grpSpPr>
          <a:xfrm>
            <a:off x="0" y="118701"/>
            <a:ext cx="8430775" cy="5024799"/>
            <a:chOff x="0" y="118701"/>
            <a:chExt cx="8430775" cy="5024799"/>
          </a:xfrm>
        </p:grpSpPr>
        <p:pic>
          <p:nvPicPr>
            <p:cNvPr id="438" name="Google Shape;438;p15"/>
            <p:cNvPicPr preferRelativeResize="0"/>
            <p:nvPr/>
          </p:nvPicPr>
          <p:blipFill rotWithShape="1">
            <a:blip r:embed="rId3">
              <a:alphaModFix/>
            </a:blip>
            <a:srcRect b="0" l="15131" r="0" t="33757"/>
            <a:stretch/>
          </p:blipFill>
          <p:spPr>
            <a:xfrm rot="-5400000">
              <a:off x="-1120149" y="1238850"/>
              <a:ext cx="5024799" cy="27845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39" name="Google Shape;439;p15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440" name="Google Shape;440;p15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" name="Google Shape;441;p15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2" name="Google Shape;442;p15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3" name="Google Shape;443;p15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4" name="Google Shape;444;p15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5" name="Google Shape;445;p15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6" name="Google Shape;446;p15"/>
            <p:cNvGrpSpPr/>
            <p:nvPr/>
          </p:nvGrpSpPr>
          <p:grpSpPr>
            <a:xfrm>
              <a:off x="222575" y="297475"/>
              <a:ext cx="1262525" cy="484050"/>
              <a:chOff x="1350325" y="970000"/>
              <a:chExt cx="1262525" cy="484050"/>
            </a:xfrm>
          </p:grpSpPr>
          <p:sp>
            <p:nvSpPr>
              <p:cNvPr id="447" name="Google Shape;447;p15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8" name="Google Shape;448;p15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9" name="Google Shape;449;p15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0" name="Google Shape;450;p15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1" name="Google Shape;451;p15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2" name="Google Shape;452;p15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53" name="Google Shape;453;p15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54" name="Google Shape;45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0_1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6" name="Google Shape;456;p16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458" name="Google Shape;458;p16"/>
          <p:cNvGrpSpPr/>
          <p:nvPr/>
        </p:nvGrpSpPr>
        <p:grpSpPr>
          <a:xfrm>
            <a:off x="-76200" y="51338"/>
            <a:ext cx="9140088" cy="5042738"/>
            <a:chOff x="-76200" y="51338"/>
            <a:chExt cx="9140088" cy="5042738"/>
          </a:xfrm>
        </p:grpSpPr>
        <p:grpSp>
          <p:nvGrpSpPr>
            <p:cNvPr id="459" name="Google Shape;459;p16"/>
            <p:cNvGrpSpPr/>
            <p:nvPr/>
          </p:nvGrpSpPr>
          <p:grpSpPr>
            <a:xfrm rot="5400000">
              <a:off x="7611325" y="959250"/>
              <a:ext cx="2360475" cy="544650"/>
              <a:chOff x="1492450" y="1911750"/>
              <a:chExt cx="2360475" cy="544650"/>
            </a:xfrm>
          </p:grpSpPr>
          <p:sp>
            <p:nvSpPr>
              <p:cNvPr id="460" name="Google Shape;460;p16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1" name="Google Shape;461;p16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2" name="Google Shape;462;p16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3" name="Google Shape;463;p16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4" name="Google Shape;464;p16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5" name="Google Shape;465;p16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6" name="Google Shape;466;p16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7" name="Google Shape;467;p16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16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16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16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16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16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16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4" name="Google Shape;474;p16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16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16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16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16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16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0" name="Google Shape;480;p16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1" name="Google Shape;481;p16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2" name="Google Shape;482;p16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3" name="Google Shape;483;p16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16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5" name="Google Shape;485;p16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6" name="Google Shape;486;p16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16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8" name="Google Shape;488;p16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9" name="Google Shape;489;p16"/>
            <p:cNvGrpSpPr/>
            <p:nvPr/>
          </p:nvGrpSpPr>
          <p:grpSpPr>
            <a:xfrm>
              <a:off x="-76200" y="4604000"/>
              <a:ext cx="2083175" cy="490075"/>
              <a:chOff x="4249200" y="1725050"/>
              <a:chExt cx="2083175" cy="490075"/>
            </a:xfrm>
          </p:grpSpPr>
          <p:sp>
            <p:nvSpPr>
              <p:cNvPr id="490" name="Google Shape;490;p16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16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16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16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16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5" name="Google Shape;495;p16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6" name="Google Shape;496;p16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7" name="Google Shape;497;p16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8" name="Google Shape;498;p16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9" name="Google Shape;499;p16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0" name="Google Shape;500;p16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1" name="Google Shape;501;p16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02" name="Google Shape;502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0_1_1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17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506" name="Google Shape;506;p17"/>
          <p:cNvGrpSpPr/>
          <p:nvPr/>
        </p:nvGrpSpPr>
        <p:grpSpPr>
          <a:xfrm>
            <a:off x="94139" y="-288526"/>
            <a:ext cx="8875811" cy="5359201"/>
            <a:chOff x="94139" y="-288526"/>
            <a:chExt cx="8875811" cy="5359201"/>
          </a:xfrm>
        </p:grpSpPr>
        <p:grpSp>
          <p:nvGrpSpPr>
            <p:cNvPr id="507" name="Google Shape;507;p17"/>
            <p:cNvGrpSpPr/>
            <p:nvPr/>
          </p:nvGrpSpPr>
          <p:grpSpPr>
            <a:xfrm rot="10800000">
              <a:off x="7599225" y="4529875"/>
              <a:ext cx="1370725" cy="540800"/>
              <a:chOff x="1442275" y="2891575"/>
              <a:chExt cx="1370725" cy="540800"/>
            </a:xfrm>
          </p:grpSpPr>
          <p:sp>
            <p:nvSpPr>
              <p:cNvPr id="508" name="Google Shape;508;p17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9" name="Google Shape;509;p17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17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1" name="Google Shape;511;p17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2" name="Google Shape;512;p17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17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4" name="Google Shape;514;p17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17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17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17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17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17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0" name="Google Shape;520;p17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17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17"/>
            <p:cNvGrpSpPr/>
            <p:nvPr/>
          </p:nvGrpSpPr>
          <p:grpSpPr>
            <a:xfrm flipH="1" rot="5400000">
              <a:off x="-687036" y="492649"/>
              <a:ext cx="2039826" cy="477476"/>
              <a:chOff x="5000750" y="481775"/>
              <a:chExt cx="1329050" cy="311100"/>
            </a:xfrm>
          </p:grpSpPr>
          <p:sp>
            <p:nvSpPr>
              <p:cNvPr id="523" name="Google Shape;523;p1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1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1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1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" name="Google Shape;527;p1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8" name="Google Shape;528;p1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1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0" name="Google Shape;530;p1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31" name="Google Shape;531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1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18"/>
          <p:cNvSpPr txBox="1"/>
          <p:nvPr>
            <p:ph type="title"/>
          </p:nvPr>
        </p:nvSpPr>
        <p:spPr>
          <a:xfrm>
            <a:off x="1080875" y="584213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5" name="Google Shape;535;p18"/>
          <p:cNvSpPr txBox="1"/>
          <p:nvPr>
            <p:ph idx="1" type="subTitle"/>
          </p:nvPr>
        </p:nvSpPr>
        <p:spPr>
          <a:xfrm>
            <a:off x="1080838" y="1764638"/>
            <a:ext cx="4448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536" name="Google Shape;536;p18"/>
          <p:cNvGrpSpPr/>
          <p:nvPr/>
        </p:nvGrpSpPr>
        <p:grpSpPr>
          <a:xfrm>
            <a:off x="95517" y="-21651"/>
            <a:ext cx="9048483" cy="5201224"/>
            <a:chOff x="95517" y="-21650"/>
            <a:chExt cx="9048483" cy="5201224"/>
          </a:xfrm>
        </p:grpSpPr>
        <p:pic>
          <p:nvPicPr>
            <p:cNvPr id="537" name="Google Shape;537;p18"/>
            <p:cNvPicPr preferRelativeResize="0"/>
            <p:nvPr/>
          </p:nvPicPr>
          <p:blipFill rotWithShape="1">
            <a:blip r:embed="rId3">
              <a:alphaModFix/>
            </a:blip>
            <a:srcRect b="0" l="16558" r="9944" t="0"/>
            <a:stretch/>
          </p:blipFill>
          <p:spPr>
            <a:xfrm rot="5400000">
              <a:off x="4806950" y="842524"/>
              <a:ext cx="5201224" cy="34728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38" name="Google Shape;538;p18"/>
            <p:cNvGrpSpPr/>
            <p:nvPr/>
          </p:nvGrpSpPr>
          <p:grpSpPr>
            <a:xfrm rot="-5400000">
              <a:off x="-801955" y="3168606"/>
              <a:ext cx="2333330" cy="538387"/>
              <a:chOff x="1492450" y="1911750"/>
              <a:chExt cx="2360475" cy="544650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" name="Google Shape;546;p18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" name="Google Shape;547;p18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18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9" name="Google Shape;549;p18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0" name="Google Shape;550;p18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18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" name="Google Shape;552;p18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" name="Google Shape;553;p18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" name="Google Shape;554;p18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5" name="Google Shape;555;p18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6" name="Google Shape;556;p18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8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8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8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8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8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2" name="Google Shape;562;p18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3" name="Google Shape;563;p18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4" name="Google Shape;564;p18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" name="Google Shape;565;p18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18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18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68" name="Google Shape;568;p18"/>
          <p:cNvSpPr txBox="1"/>
          <p:nvPr/>
        </p:nvSpPr>
        <p:spPr>
          <a:xfrm>
            <a:off x="1080838" y="3656163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4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5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Figtree"/>
                <a:ea typeface="Figtree"/>
                <a:cs typeface="Figtree"/>
                <a:sym typeface="Figtree"/>
                <a:hlinkClick r:id="rId6"/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569" name="Google Shape;56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19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3" name="Google Shape;573;p19"/>
          <p:cNvSpPr txBox="1"/>
          <p:nvPr>
            <p:ph idx="1" type="body"/>
          </p:nvPr>
        </p:nvSpPr>
        <p:spPr>
          <a:xfrm>
            <a:off x="720000" y="1297500"/>
            <a:ext cx="4789200" cy="25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Figtree Light"/>
              <a:buChar char="■"/>
              <a:defRPr/>
            </a:lvl9pPr>
          </a:lstStyle>
          <a:p/>
        </p:txBody>
      </p:sp>
      <p:grpSp>
        <p:nvGrpSpPr>
          <p:cNvPr id="574" name="Google Shape;574;p19"/>
          <p:cNvGrpSpPr/>
          <p:nvPr/>
        </p:nvGrpSpPr>
        <p:grpSpPr>
          <a:xfrm>
            <a:off x="114900" y="45740"/>
            <a:ext cx="9029208" cy="4777048"/>
            <a:chOff x="114900" y="45740"/>
            <a:chExt cx="9029208" cy="4777048"/>
          </a:xfrm>
        </p:grpSpPr>
        <p:grpSp>
          <p:nvGrpSpPr>
            <p:cNvPr id="575" name="Google Shape;575;p19"/>
            <p:cNvGrpSpPr/>
            <p:nvPr/>
          </p:nvGrpSpPr>
          <p:grpSpPr>
            <a:xfrm rot="10800000">
              <a:off x="6896258" y="45740"/>
              <a:ext cx="2247850" cy="436172"/>
              <a:chOff x="4355200" y="2680475"/>
              <a:chExt cx="1977175" cy="383650"/>
            </a:xfrm>
          </p:grpSpPr>
          <p:sp>
            <p:nvSpPr>
              <p:cNvPr id="576" name="Google Shape;576;p19"/>
              <p:cNvSpPr/>
              <p:nvPr/>
            </p:nvSpPr>
            <p:spPr>
              <a:xfrm>
                <a:off x="4355200" y="2762025"/>
                <a:ext cx="1907825" cy="302100"/>
              </a:xfrm>
              <a:custGeom>
                <a:rect b="b" l="l" r="r" t="t"/>
                <a:pathLst>
                  <a:path extrusionOk="0" h="12084" w="76313">
                    <a:moveTo>
                      <a:pt x="41822" y="0"/>
                    </a:moveTo>
                    <a:lnTo>
                      <a:pt x="37181" y="4639"/>
                    </a:lnTo>
                    <a:lnTo>
                      <a:pt x="1" y="4639"/>
                    </a:lnTo>
                    <a:lnTo>
                      <a:pt x="1" y="5243"/>
                    </a:lnTo>
                    <a:lnTo>
                      <a:pt x="37431" y="5243"/>
                    </a:lnTo>
                    <a:lnTo>
                      <a:pt x="42072" y="603"/>
                    </a:lnTo>
                    <a:lnTo>
                      <a:pt x="52129" y="603"/>
                    </a:lnTo>
                    <a:lnTo>
                      <a:pt x="63610" y="12084"/>
                    </a:lnTo>
                    <a:lnTo>
                      <a:pt x="76313" y="12084"/>
                    </a:lnTo>
                    <a:lnTo>
                      <a:pt x="76313" y="11481"/>
                    </a:lnTo>
                    <a:lnTo>
                      <a:pt x="63860" y="11481"/>
                    </a:lnTo>
                    <a:lnTo>
                      <a:pt x="5237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7" name="Google Shape;577;p19"/>
              <p:cNvSpPr/>
              <p:nvPr/>
            </p:nvSpPr>
            <p:spPr>
              <a:xfrm>
                <a:off x="4538575" y="2873150"/>
                <a:ext cx="1793800" cy="116350"/>
              </a:xfrm>
              <a:custGeom>
                <a:rect b="b" l="l" r="r" t="t"/>
                <a:pathLst>
                  <a:path extrusionOk="0" h="4654" w="71752">
                    <a:moveTo>
                      <a:pt x="64934" y="1"/>
                    </a:moveTo>
                    <a:lnTo>
                      <a:pt x="60584" y="4351"/>
                    </a:lnTo>
                    <a:lnTo>
                      <a:pt x="1" y="4351"/>
                    </a:lnTo>
                    <a:lnTo>
                      <a:pt x="1" y="4654"/>
                    </a:lnTo>
                    <a:lnTo>
                      <a:pt x="60709" y="4654"/>
                    </a:lnTo>
                    <a:lnTo>
                      <a:pt x="65059" y="301"/>
                    </a:lnTo>
                    <a:lnTo>
                      <a:pt x="71752" y="301"/>
                    </a:lnTo>
                    <a:lnTo>
                      <a:pt x="7175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8" name="Google Shape;578;p19"/>
              <p:cNvSpPr/>
              <p:nvPr/>
            </p:nvSpPr>
            <p:spPr>
              <a:xfrm>
                <a:off x="541700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39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9" name="Google Shape;579;p19"/>
              <p:cNvSpPr/>
              <p:nvPr/>
            </p:nvSpPr>
            <p:spPr>
              <a:xfrm>
                <a:off x="5458275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0" y="0"/>
                    </a:moveTo>
                    <a:lnTo>
                      <a:pt x="0" y="1432"/>
                    </a:lnTo>
                    <a:lnTo>
                      <a:pt x="1240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0" name="Google Shape;580;p19"/>
              <p:cNvSpPr/>
              <p:nvPr/>
            </p:nvSpPr>
            <p:spPr>
              <a:xfrm>
                <a:off x="5499550" y="2895175"/>
                <a:ext cx="31050" cy="35825"/>
              </a:xfrm>
              <a:custGeom>
                <a:rect b="b" l="l" r="r" t="t"/>
                <a:pathLst>
                  <a:path extrusionOk="0" h="1433" w="1242">
                    <a:moveTo>
                      <a:pt x="1" y="0"/>
                    </a:moveTo>
                    <a:lnTo>
                      <a:pt x="1" y="1432"/>
                    </a:lnTo>
                    <a:lnTo>
                      <a:pt x="1241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1" name="Google Shape;581;p19"/>
              <p:cNvSpPr/>
              <p:nvPr/>
            </p:nvSpPr>
            <p:spPr>
              <a:xfrm>
                <a:off x="5540850" y="2895175"/>
                <a:ext cx="31025" cy="35825"/>
              </a:xfrm>
              <a:custGeom>
                <a:rect b="b" l="l" r="r" t="t"/>
                <a:pathLst>
                  <a:path extrusionOk="0" h="1433" w="1241">
                    <a:moveTo>
                      <a:pt x="0" y="0"/>
                    </a:moveTo>
                    <a:lnTo>
                      <a:pt x="0" y="1432"/>
                    </a:lnTo>
                    <a:lnTo>
                      <a:pt x="1241" y="71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2" name="Google Shape;582;p19"/>
              <p:cNvSpPr/>
              <p:nvPr/>
            </p:nvSpPr>
            <p:spPr>
              <a:xfrm>
                <a:off x="5582150" y="2895175"/>
                <a:ext cx="31000" cy="35825"/>
              </a:xfrm>
              <a:custGeom>
                <a:rect b="b" l="l" r="r" t="t"/>
                <a:pathLst>
                  <a:path extrusionOk="0" h="1433" w="1240">
                    <a:moveTo>
                      <a:pt x="1" y="0"/>
                    </a:moveTo>
                    <a:lnTo>
                      <a:pt x="1" y="1432"/>
                    </a:lnTo>
                    <a:lnTo>
                      <a:pt x="1240" y="716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3" name="Google Shape;583;p19"/>
              <p:cNvSpPr/>
              <p:nvPr/>
            </p:nvSpPr>
            <p:spPr>
              <a:xfrm>
                <a:off x="4983750" y="2754425"/>
                <a:ext cx="91900" cy="91875"/>
              </a:xfrm>
              <a:custGeom>
                <a:rect b="b" l="l" r="r" t="t"/>
                <a:pathLst>
                  <a:path extrusionOk="0" h="3675" w="3676">
                    <a:moveTo>
                      <a:pt x="1838" y="303"/>
                    </a:moveTo>
                    <a:cubicBezTo>
                      <a:pt x="2685" y="303"/>
                      <a:pt x="3374" y="990"/>
                      <a:pt x="3374" y="1838"/>
                    </a:cubicBezTo>
                    <a:cubicBezTo>
                      <a:pt x="3374" y="2685"/>
                      <a:pt x="2685" y="3375"/>
                      <a:pt x="1838" y="3375"/>
                    </a:cubicBezTo>
                    <a:cubicBezTo>
                      <a:pt x="992" y="3375"/>
                      <a:pt x="303" y="2685"/>
                      <a:pt x="303" y="1838"/>
                    </a:cubicBezTo>
                    <a:cubicBezTo>
                      <a:pt x="303" y="991"/>
                      <a:pt x="992" y="303"/>
                      <a:pt x="1838" y="303"/>
                    </a:cubicBezTo>
                    <a:close/>
                    <a:moveTo>
                      <a:pt x="1838" y="0"/>
                    </a:moveTo>
                    <a:cubicBezTo>
                      <a:pt x="825" y="0"/>
                      <a:pt x="1" y="825"/>
                      <a:pt x="1" y="1837"/>
                    </a:cubicBezTo>
                    <a:cubicBezTo>
                      <a:pt x="1" y="2851"/>
                      <a:pt x="826" y="3675"/>
                      <a:pt x="1838" y="3675"/>
                    </a:cubicBezTo>
                    <a:cubicBezTo>
                      <a:pt x="2853" y="3675"/>
                      <a:pt x="3675" y="2851"/>
                      <a:pt x="3675" y="1837"/>
                    </a:cubicBezTo>
                    <a:cubicBezTo>
                      <a:pt x="3675" y="823"/>
                      <a:pt x="2851" y="0"/>
                      <a:pt x="183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4" name="Google Shape;584;p19"/>
              <p:cNvSpPr/>
              <p:nvPr/>
            </p:nvSpPr>
            <p:spPr>
              <a:xfrm>
                <a:off x="5118950" y="27749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1"/>
                    </a:moveTo>
                    <a:cubicBezTo>
                      <a:pt x="1412" y="301"/>
                      <a:pt x="1732" y="622"/>
                      <a:pt x="1732" y="1016"/>
                    </a:cubicBezTo>
                    <a:cubicBezTo>
                      <a:pt x="1732" y="1410"/>
                      <a:pt x="1412" y="1731"/>
                      <a:pt x="1017" y="1731"/>
                    </a:cubicBezTo>
                    <a:cubicBezTo>
                      <a:pt x="623" y="1731"/>
                      <a:pt x="303" y="1410"/>
                      <a:pt x="303" y="1016"/>
                    </a:cubicBezTo>
                    <a:cubicBezTo>
                      <a:pt x="303" y="622"/>
                      <a:pt x="623" y="301"/>
                      <a:pt x="1017" y="301"/>
                    </a:cubicBezTo>
                    <a:close/>
                    <a:moveTo>
                      <a:pt x="1017" y="1"/>
                    </a:moveTo>
                    <a:cubicBezTo>
                      <a:pt x="457" y="1"/>
                      <a:pt x="0" y="457"/>
                      <a:pt x="0" y="1017"/>
                    </a:cubicBezTo>
                    <a:cubicBezTo>
                      <a:pt x="0" y="1577"/>
                      <a:pt x="457" y="2034"/>
                      <a:pt x="1017" y="2034"/>
                    </a:cubicBezTo>
                    <a:cubicBezTo>
                      <a:pt x="1577" y="2034"/>
                      <a:pt x="2033" y="1577"/>
                      <a:pt x="2033" y="1017"/>
                    </a:cubicBezTo>
                    <a:cubicBezTo>
                      <a:pt x="2033" y="456"/>
                      <a:pt x="1577" y="1"/>
                      <a:pt x="10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5" name="Google Shape;585;p19"/>
              <p:cNvSpPr/>
              <p:nvPr/>
            </p:nvSpPr>
            <p:spPr>
              <a:xfrm>
                <a:off x="596402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1" y="0"/>
                    </a:moveTo>
                    <a:lnTo>
                      <a:pt x="1" y="2519"/>
                    </a:lnTo>
                    <a:lnTo>
                      <a:pt x="2520" y="2519"/>
                    </a:lnTo>
                    <a:lnTo>
                      <a:pt x="252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6" name="Google Shape;586;p19"/>
              <p:cNvSpPr/>
              <p:nvPr/>
            </p:nvSpPr>
            <p:spPr>
              <a:xfrm>
                <a:off x="6042725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19" y="304"/>
                    </a:moveTo>
                    <a:lnTo>
                      <a:pt x="2519" y="2522"/>
                    </a:lnTo>
                    <a:lnTo>
                      <a:pt x="301" y="2522"/>
                    </a:lnTo>
                    <a:lnTo>
                      <a:pt x="301" y="304"/>
                    </a:lnTo>
                    <a:close/>
                    <a:moveTo>
                      <a:pt x="0" y="1"/>
                    </a:moveTo>
                    <a:lnTo>
                      <a:pt x="0" y="2822"/>
                    </a:lnTo>
                    <a:lnTo>
                      <a:pt x="2821" y="2822"/>
                    </a:lnTo>
                    <a:lnTo>
                      <a:pt x="282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7" name="Google Shape;587;p19"/>
              <p:cNvSpPr/>
              <p:nvPr/>
            </p:nvSpPr>
            <p:spPr>
              <a:xfrm>
                <a:off x="6125200" y="2680475"/>
                <a:ext cx="70550" cy="70575"/>
              </a:xfrm>
              <a:custGeom>
                <a:rect b="b" l="l" r="r" t="t"/>
                <a:pathLst>
                  <a:path extrusionOk="0" h="2823" w="2822">
                    <a:moveTo>
                      <a:pt x="2520" y="304"/>
                    </a:moveTo>
                    <a:lnTo>
                      <a:pt x="2520" y="2522"/>
                    </a:lnTo>
                    <a:lnTo>
                      <a:pt x="302" y="2522"/>
                    </a:lnTo>
                    <a:lnTo>
                      <a:pt x="302" y="304"/>
                    </a:lnTo>
                    <a:close/>
                    <a:moveTo>
                      <a:pt x="1" y="1"/>
                    </a:moveTo>
                    <a:lnTo>
                      <a:pt x="1" y="2822"/>
                    </a:lnTo>
                    <a:lnTo>
                      <a:pt x="2822" y="2822"/>
                    </a:lnTo>
                    <a:lnTo>
                      <a:pt x="2822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88" name="Google Shape;588;p19"/>
              <p:cNvSpPr/>
              <p:nvPr/>
            </p:nvSpPr>
            <p:spPr>
              <a:xfrm>
                <a:off x="6211475" y="2684300"/>
                <a:ext cx="63000" cy="63000"/>
              </a:xfrm>
              <a:custGeom>
                <a:rect b="b" l="l" r="r" t="t"/>
                <a:pathLst>
                  <a:path extrusionOk="0" h="2520" w="2520">
                    <a:moveTo>
                      <a:pt x="0" y="0"/>
                    </a:moveTo>
                    <a:lnTo>
                      <a:pt x="0" y="2519"/>
                    </a:lnTo>
                    <a:lnTo>
                      <a:pt x="2519" y="2519"/>
                    </a:lnTo>
                    <a:lnTo>
                      <a:pt x="251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89" name="Google Shape;589;p19"/>
            <p:cNvGrpSpPr/>
            <p:nvPr/>
          </p:nvGrpSpPr>
          <p:grpSpPr>
            <a:xfrm>
              <a:off x="114900" y="4385213"/>
              <a:ext cx="1622200" cy="437575"/>
              <a:chOff x="3109550" y="3432375"/>
              <a:chExt cx="1622200" cy="437575"/>
            </a:xfrm>
          </p:grpSpPr>
          <p:sp>
            <p:nvSpPr>
              <p:cNvPr id="590" name="Google Shape;590;p19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1" name="Google Shape;591;p19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19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3" name="Google Shape;593;p19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4" name="Google Shape;594;p19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19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6" name="Google Shape;596;p19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7" name="Google Shape;597;p19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8" name="Google Shape;598;p19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99" name="Google Shape;599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20"/>
          <p:cNvPicPr preferRelativeResize="0"/>
          <p:nvPr/>
        </p:nvPicPr>
        <p:blipFill rotWithShape="1">
          <a:blip r:embed="rId2">
            <a:alphaModFix amt="50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20"/>
          <p:cNvSpPr txBox="1"/>
          <p:nvPr>
            <p:ph type="title"/>
          </p:nvPr>
        </p:nvSpPr>
        <p:spPr>
          <a:xfrm>
            <a:off x="3922675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grpSp>
        <p:nvGrpSpPr>
          <p:cNvPr id="603" name="Google Shape;603;p20"/>
          <p:cNvGrpSpPr/>
          <p:nvPr/>
        </p:nvGrpSpPr>
        <p:grpSpPr>
          <a:xfrm>
            <a:off x="-937275" y="251463"/>
            <a:ext cx="9368050" cy="4640573"/>
            <a:chOff x="-937275" y="251463"/>
            <a:chExt cx="9368050" cy="4640573"/>
          </a:xfrm>
        </p:grpSpPr>
        <p:pic>
          <p:nvPicPr>
            <p:cNvPr id="604" name="Google Shape;60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-937275" y="251463"/>
              <a:ext cx="4640573" cy="464057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5" name="Google Shape;605;p20"/>
            <p:cNvGrpSpPr/>
            <p:nvPr/>
          </p:nvGrpSpPr>
          <p:grpSpPr>
            <a:xfrm>
              <a:off x="7398975" y="464425"/>
              <a:ext cx="1031800" cy="150150"/>
              <a:chOff x="3128400" y="1326350"/>
              <a:chExt cx="1031800" cy="150150"/>
            </a:xfrm>
          </p:grpSpPr>
          <p:sp>
            <p:nvSpPr>
              <p:cNvPr id="606" name="Google Shape;606;p20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20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8" name="Google Shape;608;p20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9" name="Google Shape;609;p20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0" name="Google Shape;610;p20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1" name="Google Shape;611;p20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12" name="Google Shape;61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Google Shape;44;p3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6" name="Google Shape;46;p3"/>
          <p:cNvSpPr txBox="1"/>
          <p:nvPr>
            <p:ph idx="2" type="title"/>
          </p:nvPr>
        </p:nvSpPr>
        <p:spPr>
          <a:xfrm>
            <a:off x="1576638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3"/>
          <p:cNvSpPr txBox="1"/>
          <p:nvPr>
            <p:ph idx="3" type="title"/>
          </p:nvPr>
        </p:nvSpPr>
        <p:spPr>
          <a:xfrm>
            <a:off x="1576650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8" name="Google Shape;48;p3"/>
          <p:cNvSpPr txBox="1"/>
          <p:nvPr>
            <p:ph idx="4" type="title"/>
          </p:nvPr>
        </p:nvSpPr>
        <p:spPr>
          <a:xfrm>
            <a:off x="4204650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9" name="Google Shape;49;p3"/>
          <p:cNvSpPr txBox="1"/>
          <p:nvPr>
            <p:ph idx="5" type="title"/>
          </p:nvPr>
        </p:nvSpPr>
        <p:spPr>
          <a:xfrm>
            <a:off x="4204663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0" name="Google Shape;50;p3"/>
          <p:cNvSpPr txBox="1"/>
          <p:nvPr>
            <p:ph idx="6" type="title"/>
          </p:nvPr>
        </p:nvSpPr>
        <p:spPr>
          <a:xfrm>
            <a:off x="6832663" y="128327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1" name="Google Shape;51;p3"/>
          <p:cNvSpPr txBox="1"/>
          <p:nvPr>
            <p:ph idx="7" type="title"/>
          </p:nvPr>
        </p:nvSpPr>
        <p:spPr>
          <a:xfrm>
            <a:off x="6832675" y="3015191"/>
            <a:ext cx="734700" cy="731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2" name="Google Shape;52;p3"/>
          <p:cNvSpPr txBox="1"/>
          <p:nvPr>
            <p:ph idx="1" type="subTitle"/>
          </p:nvPr>
        </p:nvSpPr>
        <p:spPr>
          <a:xfrm>
            <a:off x="1029600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3" name="Google Shape;53;p3"/>
          <p:cNvSpPr txBox="1"/>
          <p:nvPr>
            <p:ph idx="8" type="subTitle"/>
          </p:nvPr>
        </p:nvSpPr>
        <p:spPr>
          <a:xfrm>
            <a:off x="3657613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4" name="Google Shape;54;p3"/>
          <p:cNvSpPr txBox="1"/>
          <p:nvPr>
            <p:ph idx="9" type="subTitle"/>
          </p:nvPr>
        </p:nvSpPr>
        <p:spPr>
          <a:xfrm>
            <a:off x="6285625" y="2014663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5" name="Google Shape;55;p3"/>
          <p:cNvSpPr txBox="1"/>
          <p:nvPr>
            <p:ph idx="13" type="subTitle"/>
          </p:nvPr>
        </p:nvSpPr>
        <p:spPr>
          <a:xfrm>
            <a:off x="1029588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6" name="Google Shape;56;p3"/>
          <p:cNvSpPr txBox="1"/>
          <p:nvPr>
            <p:ph idx="14" type="subTitle"/>
          </p:nvPr>
        </p:nvSpPr>
        <p:spPr>
          <a:xfrm>
            <a:off x="3657600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7" name="Google Shape;57;p3"/>
          <p:cNvSpPr txBox="1"/>
          <p:nvPr>
            <p:ph idx="15" type="subTitle"/>
          </p:nvPr>
        </p:nvSpPr>
        <p:spPr>
          <a:xfrm>
            <a:off x="6285613" y="3745550"/>
            <a:ext cx="1828800" cy="7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8" name="Google Shape;58;p3"/>
          <p:cNvGrpSpPr/>
          <p:nvPr/>
        </p:nvGrpSpPr>
        <p:grpSpPr>
          <a:xfrm>
            <a:off x="-328362" y="119913"/>
            <a:ext cx="9395225" cy="4974163"/>
            <a:chOff x="-328362" y="119913"/>
            <a:chExt cx="9395225" cy="4974163"/>
          </a:xfrm>
        </p:grpSpPr>
        <p:grpSp>
          <p:nvGrpSpPr>
            <p:cNvPr id="59" name="Google Shape;59;p3"/>
            <p:cNvGrpSpPr/>
            <p:nvPr/>
          </p:nvGrpSpPr>
          <p:grpSpPr>
            <a:xfrm>
              <a:off x="-328362" y="4604000"/>
              <a:ext cx="2083175" cy="490075"/>
              <a:chOff x="4249200" y="1725050"/>
              <a:chExt cx="2083175" cy="490075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65;p3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" name="Google Shape;68;p3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3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2" name="Google Shape;72;p3"/>
            <p:cNvGrpSpPr/>
            <p:nvPr/>
          </p:nvGrpSpPr>
          <p:grpSpPr>
            <a:xfrm rot="5400000">
              <a:off x="7614300" y="1027825"/>
              <a:ext cx="2360475" cy="544650"/>
              <a:chOff x="1492450" y="1911750"/>
              <a:chExt cx="2360475" cy="544650"/>
            </a:xfrm>
          </p:grpSpPr>
          <p:sp>
            <p:nvSpPr>
              <p:cNvPr id="73" name="Google Shape;73;p3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76;p3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77;p3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82;p3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" name="Google Shape;83;p3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" name="Google Shape;84;p3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" name="Google Shape;85;p3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6" name="Google Shape;86;p3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7" name="Google Shape;87;p3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8" name="Google Shape;88;p3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9" name="Google Shape;89;p3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0" name="Google Shape;90;p3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" name="Google Shape;91;p3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" name="Google Shape;92;p3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" name="Google Shape;93;p3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3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5" name="Google Shape;95;p3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6" name="Google Shape;96;p3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" name="Google Shape;97;p3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" name="Google Shape;98;p3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" name="Google Shape;99;p3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" name="Google Shape;100;p3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" name="Google Shape;101;p3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2" name="Google Shape;10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15" name="Google Shape;615;p21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6" name="Google Shape;616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23"/>
          <p:cNvPicPr preferRelativeResize="0"/>
          <p:nvPr/>
        </p:nvPicPr>
        <p:blipFill rotWithShape="1">
          <a:blip r:embed="rId2">
            <a:alphaModFix/>
          </a:blip>
          <a:srcRect b="0" l="17634" r="0" t="29552"/>
          <a:stretch/>
        </p:blipFill>
        <p:spPr>
          <a:xfrm>
            <a:off x="0" y="0"/>
            <a:ext cx="5410202" cy="2270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1" name="Google Shape;621;p23"/>
          <p:cNvGrpSpPr/>
          <p:nvPr/>
        </p:nvGrpSpPr>
        <p:grpSpPr>
          <a:xfrm>
            <a:off x="7667325" y="4361975"/>
            <a:ext cx="1262525" cy="484050"/>
            <a:chOff x="1350325" y="970000"/>
            <a:chExt cx="1262525" cy="484050"/>
          </a:xfrm>
        </p:grpSpPr>
        <p:sp>
          <p:nvSpPr>
            <p:cNvPr id="622" name="Google Shape;622;p23"/>
            <p:cNvSpPr/>
            <p:nvPr/>
          </p:nvSpPr>
          <p:spPr>
            <a:xfrm>
              <a:off x="1804000" y="1401425"/>
              <a:ext cx="808850" cy="52625"/>
            </a:xfrm>
            <a:custGeom>
              <a:rect b="b" l="l" r="r" t="t"/>
              <a:pathLst>
                <a:path extrusionOk="0" h="2105" w="32354">
                  <a:moveTo>
                    <a:pt x="1053" y="1"/>
                  </a:moveTo>
                  <a:cubicBezTo>
                    <a:pt x="473" y="1"/>
                    <a:pt x="1" y="471"/>
                    <a:pt x="1" y="1052"/>
                  </a:cubicBezTo>
                  <a:cubicBezTo>
                    <a:pt x="1" y="1633"/>
                    <a:pt x="473" y="2105"/>
                    <a:pt x="1053" y="2105"/>
                  </a:cubicBezTo>
                  <a:cubicBezTo>
                    <a:pt x="1637" y="2105"/>
                    <a:pt x="2109" y="1633"/>
                    <a:pt x="2109" y="1052"/>
                  </a:cubicBezTo>
                  <a:cubicBezTo>
                    <a:pt x="2109" y="471"/>
                    <a:pt x="1637" y="1"/>
                    <a:pt x="1053" y="1"/>
                  </a:cubicBezTo>
                  <a:close/>
                  <a:moveTo>
                    <a:pt x="7105" y="1"/>
                  </a:moveTo>
                  <a:cubicBezTo>
                    <a:pt x="6524" y="1"/>
                    <a:pt x="6052" y="471"/>
                    <a:pt x="6054" y="1052"/>
                  </a:cubicBezTo>
                  <a:cubicBezTo>
                    <a:pt x="6054" y="1633"/>
                    <a:pt x="6526" y="2105"/>
                    <a:pt x="7105" y="2105"/>
                  </a:cubicBezTo>
                  <a:cubicBezTo>
                    <a:pt x="7686" y="2105"/>
                    <a:pt x="8158" y="1633"/>
                    <a:pt x="8158" y="1052"/>
                  </a:cubicBezTo>
                  <a:cubicBezTo>
                    <a:pt x="8158" y="471"/>
                    <a:pt x="7686" y="1"/>
                    <a:pt x="7105" y="1"/>
                  </a:cubicBezTo>
                  <a:close/>
                  <a:moveTo>
                    <a:pt x="13153" y="1"/>
                  </a:moveTo>
                  <a:cubicBezTo>
                    <a:pt x="12572" y="1"/>
                    <a:pt x="12101" y="471"/>
                    <a:pt x="12101" y="1052"/>
                  </a:cubicBezTo>
                  <a:cubicBezTo>
                    <a:pt x="12101" y="1633"/>
                    <a:pt x="12572" y="2105"/>
                    <a:pt x="13153" y="2105"/>
                  </a:cubicBezTo>
                  <a:cubicBezTo>
                    <a:pt x="13734" y="2105"/>
                    <a:pt x="14204" y="1633"/>
                    <a:pt x="14204" y="1052"/>
                  </a:cubicBezTo>
                  <a:cubicBezTo>
                    <a:pt x="14204" y="471"/>
                    <a:pt x="13732" y="1"/>
                    <a:pt x="13153" y="1"/>
                  </a:cubicBezTo>
                  <a:close/>
                  <a:moveTo>
                    <a:pt x="19204" y="1"/>
                  </a:moveTo>
                  <a:cubicBezTo>
                    <a:pt x="18624" y="1"/>
                    <a:pt x="18153" y="471"/>
                    <a:pt x="18153" y="1052"/>
                  </a:cubicBezTo>
                  <a:cubicBezTo>
                    <a:pt x="18153" y="1633"/>
                    <a:pt x="18624" y="2105"/>
                    <a:pt x="19204" y="2105"/>
                  </a:cubicBezTo>
                  <a:cubicBezTo>
                    <a:pt x="19785" y="2105"/>
                    <a:pt x="20256" y="1633"/>
                    <a:pt x="20256" y="1052"/>
                  </a:cubicBezTo>
                  <a:cubicBezTo>
                    <a:pt x="20256" y="471"/>
                    <a:pt x="19785" y="1"/>
                    <a:pt x="19204" y="1"/>
                  </a:cubicBezTo>
                  <a:close/>
                  <a:moveTo>
                    <a:pt x="25253" y="1"/>
                  </a:moveTo>
                  <a:cubicBezTo>
                    <a:pt x="24672" y="1"/>
                    <a:pt x="24201" y="471"/>
                    <a:pt x="24201" y="1052"/>
                  </a:cubicBezTo>
                  <a:cubicBezTo>
                    <a:pt x="24201" y="1633"/>
                    <a:pt x="24672" y="2105"/>
                    <a:pt x="25253" y="2105"/>
                  </a:cubicBezTo>
                  <a:cubicBezTo>
                    <a:pt x="25833" y="2105"/>
                    <a:pt x="26304" y="1633"/>
                    <a:pt x="26304" y="1052"/>
                  </a:cubicBezTo>
                  <a:cubicBezTo>
                    <a:pt x="26304" y="471"/>
                    <a:pt x="25833" y="1"/>
                    <a:pt x="25253" y="1"/>
                  </a:cubicBezTo>
                  <a:close/>
                  <a:moveTo>
                    <a:pt x="31302" y="1"/>
                  </a:moveTo>
                  <a:cubicBezTo>
                    <a:pt x="30723" y="1"/>
                    <a:pt x="30248" y="471"/>
                    <a:pt x="30248" y="1052"/>
                  </a:cubicBezTo>
                  <a:cubicBezTo>
                    <a:pt x="30248" y="1633"/>
                    <a:pt x="30723" y="2105"/>
                    <a:pt x="31302" y="2105"/>
                  </a:cubicBezTo>
                  <a:cubicBezTo>
                    <a:pt x="31881" y="2105"/>
                    <a:pt x="32353" y="1633"/>
                    <a:pt x="32353" y="1052"/>
                  </a:cubicBezTo>
                  <a:cubicBezTo>
                    <a:pt x="32353" y="471"/>
                    <a:pt x="31881" y="1"/>
                    <a:pt x="3130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23"/>
            <p:cNvSpPr/>
            <p:nvPr/>
          </p:nvSpPr>
          <p:spPr>
            <a:xfrm>
              <a:off x="1652800" y="1293575"/>
              <a:ext cx="960050" cy="52600"/>
            </a:xfrm>
            <a:custGeom>
              <a:rect b="b" l="l" r="r" t="t"/>
              <a:pathLst>
                <a:path extrusionOk="0" h="2104" w="38402">
                  <a:moveTo>
                    <a:pt x="1053" y="0"/>
                  </a:moveTo>
                  <a:cubicBezTo>
                    <a:pt x="472" y="0"/>
                    <a:pt x="1" y="472"/>
                    <a:pt x="2" y="1051"/>
                  </a:cubicBezTo>
                  <a:cubicBezTo>
                    <a:pt x="2" y="1632"/>
                    <a:pt x="474" y="2104"/>
                    <a:pt x="1053" y="2104"/>
                  </a:cubicBezTo>
                  <a:cubicBezTo>
                    <a:pt x="1634" y="2104"/>
                    <a:pt x="2106" y="1632"/>
                    <a:pt x="2106" y="1051"/>
                  </a:cubicBezTo>
                  <a:cubicBezTo>
                    <a:pt x="2106" y="471"/>
                    <a:pt x="1634" y="0"/>
                    <a:pt x="1053" y="0"/>
                  </a:cubicBezTo>
                  <a:close/>
                  <a:moveTo>
                    <a:pt x="7105" y="0"/>
                  </a:moveTo>
                  <a:cubicBezTo>
                    <a:pt x="6525" y="0"/>
                    <a:pt x="6053" y="472"/>
                    <a:pt x="6052" y="1051"/>
                  </a:cubicBezTo>
                  <a:cubicBezTo>
                    <a:pt x="6052" y="1632"/>
                    <a:pt x="6525" y="2104"/>
                    <a:pt x="7105" y="2104"/>
                  </a:cubicBezTo>
                  <a:cubicBezTo>
                    <a:pt x="7685" y="2104"/>
                    <a:pt x="8157" y="1632"/>
                    <a:pt x="8157" y="1051"/>
                  </a:cubicBezTo>
                  <a:cubicBezTo>
                    <a:pt x="8157" y="471"/>
                    <a:pt x="7685" y="0"/>
                    <a:pt x="7105" y="0"/>
                  </a:cubicBezTo>
                  <a:close/>
                  <a:moveTo>
                    <a:pt x="13153" y="0"/>
                  </a:moveTo>
                  <a:cubicBezTo>
                    <a:pt x="12572" y="0"/>
                    <a:pt x="12100" y="472"/>
                    <a:pt x="12102" y="1051"/>
                  </a:cubicBezTo>
                  <a:cubicBezTo>
                    <a:pt x="12102" y="1632"/>
                    <a:pt x="12574" y="2104"/>
                    <a:pt x="13153" y="2104"/>
                  </a:cubicBezTo>
                  <a:cubicBezTo>
                    <a:pt x="13734" y="2104"/>
                    <a:pt x="14206" y="1632"/>
                    <a:pt x="14206" y="1051"/>
                  </a:cubicBezTo>
                  <a:cubicBezTo>
                    <a:pt x="14206" y="471"/>
                    <a:pt x="13734" y="0"/>
                    <a:pt x="13153" y="0"/>
                  </a:cubicBezTo>
                  <a:close/>
                  <a:moveTo>
                    <a:pt x="19201" y="0"/>
                  </a:moveTo>
                  <a:cubicBezTo>
                    <a:pt x="18620" y="0"/>
                    <a:pt x="18149" y="472"/>
                    <a:pt x="18149" y="1051"/>
                  </a:cubicBezTo>
                  <a:cubicBezTo>
                    <a:pt x="18149" y="1632"/>
                    <a:pt x="18620" y="2104"/>
                    <a:pt x="19201" y="2104"/>
                  </a:cubicBezTo>
                  <a:cubicBezTo>
                    <a:pt x="19782" y="2104"/>
                    <a:pt x="20252" y="1632"/>
                    <a:pt x="20252" y="1051"/>
                  </a:cubicBezTo>
                  <a:cubicBezTo>
                    <a:pt x="20252" y="471"/>
                    <a:pt x="19780" y="0"/>
                    <a:pt x="19201" y="0"/>
                  </a:cubicBezTo>
                  <a:close/>
                  <a:moveTo>
                    <a:pt x="25252" y="0"/>
                  </a:moveTo>
                  <a:cubicBezTo>
                    <a:pt x="24672" y="0"/>
                    <a:pt x="24201" y="472"/>
                    <a:pt x="24201" y="1051"/>
                  </a:cubicBezTo>
                  <a:cubicBezTo>
                    <a:pt x="24201" y="1632"/>
                    <a:pt x="24672" y="2104"/>
                    <a:pt x="25252" y="2104"/>
                  </a:cubicBezTo>
                  <a:cubicBezTo>
                    <a:pt x="25833" y="2104"/>
                    <a:pt x="26304" y="1632"/>
                    <a:pt x="26304" y="1051"/>
                  </a:cubicBezTo>
                  <a:cubicBezTo>
                    <a:pt x="26304" y="471"/>
                    <a:pt x="25833" y="0"/>
                    <a:pt x="25252" y="0"/>
                  </a:cubicBezTo>
                  <a:close/>
                  <a:moveTo>
                    <a:pt x="31301" y="0"/>
                  </a:moveTo>
                  <a:cubicBezTo>
                    <a:pt x="30720" y="0"/>
                    <a:pt x="30249" y="472"/>
                    <a:pt x="30249" y="1051"/>
                  </a:cubicBezTo>
                  <a:cubicBezTo>
                    <a:pt x="30249" y="1632"/>
                    <a:pt x="30720" y="2104"/>
                    <a:pt x="31301" y="2104"/>
                  </a:cubicBezTo>
                  <a:cubicBezTo>
                    <a:pt x="31881" y="2104"/>
                    <a:pt x="32352" y="1632"/>
                    <a:pt x="32352" y="1051"/>
                  </a:cubicBezTo>
                  <a:cubicBezTo>
                    <a:pt x="32352" y="471"/>
                    <a:pt x="31881" y="0"/>
                    <a:pt x="31301" y="0"/>
                  </a:cubicBezTo>
                  <a:close/>
                  <a:moveTo>
                    <a:pt x="37350" y="0"/>
                  </a:moveTo>
                  <a:cubicBezTo>
                    <a:pt x="36767" y="0"/>
                    <a:pt x="36296" y="472"/>
                    <a:pt x="36296" y="1051"/>
                  </a:cubicBezTo>
                  <a:cubicBezTo>
                    <a:pt x="36296" y="1632"/>
                    <a:pt x="36769" y="2104"/>
                    <a:pt x="37350" y="2104"/>
                  </a:cubicBezTo>
                  <a:cubicBezTo>
                    <a:pt x="37929" y="2104"/>
                    <a:pt x="38401" y="1632"/>
                    <a:pt x="38401" y="1051"/>
                  </a:cubicBezTo>
                  <a:cubicBezTo>
                    <a:pt x="38401" y="471"/>
                    <a:pt x="37929" y="0"/>
                    <a:pt x="373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23"/>
            <p:cNvSpPr/>
            <p:nvPr/>
          </p:nvSpPr>
          <p:spPr>
            <a:xfrm>
              <a:off x="1501625" y="1185725"/>
              <a:ext cx="1111225" cy="52600"/>
            </a:xfrm>
            <a:custGeom>
              <a:rect b="b" l="l" r="r" t="t"/>
              <a:pathLst>
                <a:path extrusionOk="0" h="2104" w="44449">
                  <a:moveTo>
                    <a:pt x="1053" y="0"/>
                  </a:moveTo>
                  <a:cubicBezTo>
                    <a:pt x="472" y="0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2"/>
                    <a:pt x="1632" y="0"/>
                    <a:pt x="1053" y="0"/>
                  </a:cubicBezTo>
                  <a:close/>
                  <a:moveTo>
                    <a:pt x="7100" y="0"/>
                  </a:moveTo>
                  <a:cubicBezTo>
                    <a:pt x="6519" y="0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2"/>
                    <a:pt x="7681" y="0"/>
                    <a:pt x="7100" y="0"/>
                  </a:cubicBezTo>
                  <a:close/>
                  <a:moveTo>
                    <a:pt x="13152" y="0"/>
                  </a:moveTo>
                  <a:cubicBezTo>
                    <a:pt x="12572" y="0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2"/>
                    <a:pt x="13732" y="0"/>
                    <a:pt x="13152" y="0"/>
                  </a:cubicBezTo>
                  <a:close/>
                  <a:moveTo>
                    <a:pt x="19200" y="0"/>
                  </a:moveTo>
                  <a:cubicBezTo>
                    <a:pt x="18619" y="0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2"/>
                    <a:pt x="19781" y="0"/>
                    <a:pt x="19200" y="0"/>
                  </a:cubicBezTo>
                  <a:close/>
                  <a:moveTo>
                    <a:pt x="25248" y="0"/>
                  </a:moveTo>
                  <a:cubicBezTo>
                    <a:pt x="24667" y="0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2"/>
                    <a:pt x="25827" y="0"/>
                    <a:pt x="25248" y="0"/>
                  </a:cubicBezTo>
                  <a:close/>
                  <a:moveTo>
                    <a:pt x="31299" y="0"/>
                  </a:moveTo>
                  <a:cubicBezTo>
                    <a:pt x="30719" y="0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2"/>
                    <a:pt x="31880" y="0"/>
                    <a:pt x="31299" y="0"/>
                  </a:cubicBezTo>
                  <a:close/>
                  <a:moveTo>
                    <a:pt x="37348" y="0"/>
                  </a:moveTo>
                  <a:cubicBezTo>
                    <a:pt x="36767" y="0"/>
                    <a:pt x="36296" y="471"/>
                    <a:pt x="36296" y="1053"/>
                  </a:cubicBezTo>
                  <a:cubicBezTo>
                    <a:pt x="36296" y="1633"/>
                    <a:pt x="36767" y="2104"/>
                    <a:pt x="37348" y="2104"/>
                  </a:cubicBezTo>
                  <a:cubicBezTo>
                    <a:pt x="37928" y="2104"/>
                    <a:pt x="38399" y="1633"/>
                    <a:pt x="38399" y="1053"/>
                  </a:cubicBezTo>
                  <a:cubicBezTo>
                    <a:pt x="38399" y="472"/>
                    <a:pt x="37928" y="0"/>
                    <a:pt x="37348" y="0"/>
                  </a:cubicBezTo>
                  <a:close/>
                  <a:moveTo>
                    <a:pt x="43397" y="0"/>
                  </a:moveTo>
                  <a:cubicBezTo>
                    <a:pt x="42814" y="0"/>
                    <a:pt x="42343" y="471"/>
                    <a:pt x="42343" y="1053"/>
                  </a:cubicBezTo>
                  <a:cubicBezTo>
                    <a:pt x="42343" y="1633"/>
                    <a:pt x="42816" y="2104"/>
                    <a:pt x="43397" y="2104"/>
                  </a:cubicBezTo>
                  <a:cubicBezTo>
                    <a:pt x="43981" y="2104"/>
                    <a:pt x="44448" y="1633"/>
                    <a:pt x="44448" y="1053"/>
                  </a:cubicBezTo>
                  <a:cubicBezTo>
                    <a:pt x="44448" y="472"/>
                    <a:pt x="43981" y="0"/>
                    <a:pt x="433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23"/>
            <p:cNvSpPr/>
            <p:nvPr/>
          </p:nvSpPr>
          <p:spPr>
            <a:xfrm>
              <a:off x="1501625" y="1077875"/>
              <a:ext cx="960000" cy="52625"/>
            </a:xfrm>
            <a:custGeom>
              <a:rect b="b" l="l" r="r" t="t"/>
              <a:pathLst>
                <a:path extrusionOk="0" h="2105" w="38400">
                  <a:moveTo>
                    <a:pt x="1053" y="1"/>
                  </a:moveTo>
                  <a:cubicBezTo>
                    <a:pt x="472" y="1"/>
                    <a:pt x="0" y="471"/>
                    <a:pt x="0" y="1052"/>
                  </a:cubicBezTo>
                  <a:cubicBezTo>
                    <a:pt x="0" y="1632"/>
                    <a:pt x="472" y="2104"/>
                    <a:pt x="1053" y="2104"/>
                  </a:cubicBezTo>
                  <a:cubicBezTo>
                    <a:pt x="1632" y="2104"/>
                    <a:pt x="2104" y="1632"/>
                    <a:pt x="2104" y="1052"/>
                  </a:cubicBezTo>
                  <a:cubicBezTo>
                    <a:pt x="2104" y="471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2"/>
                  </a:cubicBezTo>
                  <a:cubicBezTo>
                    <a:pt x="6049" y="1632"/>
                    <a:pt x="6521" y="2104"/>
                    <a:pt x="7100" y="2104"/>
                  </a:cubicBezTo>
                  <a:cubicBezTo>
                    <a:pt x="7681" y="2104"/>
                    <a:pt x="8153" y="1632"/>
                    <a:pt x="8153" y="1052"/>
                  </a:cubicBezTo>
                  <a:cubicBezTo>
                    <a:pt x="8153" y="471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2"/>
                  </a:cubicBezTo>
                  <a:cubicBezTo>
                    <a:pt x="12099" y="1632"/>
                    <a:pt x="12572" y="2104"/>
                    <a:pt x="13152" y="2104"/>
                  </a:cubicBezTo>
                  <a:cubicBezTo>
                    <a:pt x="13732" y="2104"/>
                    <a:pt x="14199" y="1632"/>
                    <a:pt x="14199" y="1052"/>
                  </a:cubicBezTo>
                  <a:cubicBezTo>
                    <a:pt x="14199" y="471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2"/>
                  </a:cubicBezTo>
                  <a:cubicBezTo>
                    <a:pt x="18149" y="1632"/>
                    <a:pt x="18621" y="2104"/>
                    <a:pt x="19200" y="2104"/>
                  </a:cubicBezTo>
                  <a:cubicBezTo>
                    <a:pt x="19781" y="2104"/>
                    <a:pt x="20253" y="1632"/>
                    <a:pt x="20253" y="1052"/>
                  </a:cubicBezTo>
                  <a:cubicBezTo>
                    <a:pt x="20253" y="471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2"/>
                  </a:cubicBezTo>
                  <a:cubicBezTo>
                    <a:pt x="24196" y="1632"/>
                    <a:pt x="24667" y="2104"/>
                    <a:pt x="25248" y="2104"/>
                  </a:cubicBezTo>
                  <a:cubicBezTo>
                    <a:pt x="25829" y="2104"/>
                    <a:pt x="26299" y="1632"/>
                    <a:pt x="26299" y="1052"/>
                  </a:cubicBezTo>
                  <a:cubicBezTo>
                    <a:pt x="26299" y="471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2"/>
                  </a:cubicBezTo>
                  <a:cubicBezTo>
                    <a:pt x="30248" y="1632"/>
                    <a:pt x="30719" y="2104"/>
                    <a:pt x="31299" y="2104"/>
                  </a:cubicBezTo>
                  <a:cubicBezTo>
                    <a:pt x="31880" y="2104"/>
                    <a:pt x="32351" y="1632"/>
                    <a:pt x="32351" y="1052"/>
                  </a:cubicBezTo>
                  <a:cubicBezTo>
                    <a:pt x="32351" y="471"/>
                    <a:pt x="31880" y="1"/>
                    <a:pt x="31299" y="1"/>
                  </a:cubicBezTo>
                  <a:close/>
                  <a:moveTo>
                    <a:pt x="37348" y="1"/>
                  </a:moveTo>
                  <a:cubicBezTo>
                    <a:pt x="36767" y="1"/>
                    <a:pt x="36296" y="471"/>
                    <a:pt x="36296" y="1052"/>
                  </a:cubicBezTo>
                  <a:cubicBezTo>
                    <a:pt x="36296" y="1632"/>
                    <a:pt x="36767" y="2104"/>
                    <a:pt x="37348" y="2104"/>
                  </a:cubicBezTo>
                  <a:cubicBezTo>
                    <a:pt x="37928" y="2104"/>
                    <a:pt x="38399" y="1632"/>
                    <a:pt x="38399" y="1052"/>
                  </a:cubicBezTo>
                  <a:cubicBezTo>
                    <a:pt x="38399" y="471"/>
                    <a:pt x="37928" y="1"/>
                    <a:pt x="3734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23"/>
            <p:cNvSpPr/>
            <p:nvPr/>
          </p:nvSpPr>
          <p:spPr>
            <a:xfrm>
              <a:off x="1350325" y="1077825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0"/>
                  </a:moveTo>
                  <a:cubicBezTo>
                    <a:pt x="778" y="0"/>
                    <a:pt x="505" y="115"/>
                    <a:pt x="311" y="308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2"/>
                    <a:pt x="113" y="1602"/>
                    <a:pt x="311" y="1798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8"/>
                  </a:cubicBezTo>
                  <a:cubicBezTo>
                    <a:pt x="2187" y="1407"/>
                    <a:pt x="2187" y="699"/>
                    <a:pt x="1796" y="308"/>
                  </a:cubicBezTo>
                  <a:cubicBezTo>
                    <a:pt x="1604" y="113"/>
                    <a:pt x="1329" y="0"/>
                    <a:pt x="10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23"/>
            <p:cNvSpPr/>
            <p:nvPr/>
          </p:nvSpPr>
          <p:spPr>
            <a:xfrm>
              <a:off x="1501625" y="970025"/>
              <a:ext cx="808800" cy="52625"/>
            </a:xfrm>
            <a:custGeom>
              <a:rect b="b" l="l" r="r" t="t"/>
              <a:pathLst>
                <a:path extrusionOk="0" h="2105" w="32352">
                  <a:moveTo>
                    <a:pt x="1053" y="1"/>
                  </a:moveTo>
                  <a:cubicBezTo>
                    <a:pt x="472" y="1"/>
                    <a:pt x="0" y="471"/>
                    <a:pt x="0" y="1053"/>
                  </a:cubicBezTo>
                  <a:cubicBezTo>
                    <a:pt x="0" y="1633"/>
                    <a:pt x="472" y="2104"/>
                    <a:pt x="1053" y="2104"/>
                  </a:cubicBezTo>
                  <a:cubicBezTo>
                    <a:pt x="1632" y="2104"/>
                    <a:pt x="2104" y="1633"/>
                    <a:pt x="2104" y="1053"/>
                  </a:cubicBezTo>
                  <a:cubicBezTo>
                    <a:pt x="2104" y="473"/>
                    <a:pt x="1632" y="1"/>
                    <a:pt x="1053" y="1"/>
                  </a:cubicBezTo>
                  <a:close/>
                  <a:moveTo>
                    <a:pt x="7100" y="1"/>
                  </a:moveTo>
                  <a:cubicBezTo>
                    <a:pt x="6519" y="1"/>
                    <a:pt x="6048" y="471"/>
                    <a:pt x="6049" y="1053"/>
                  </a:cubicBezTo>
                  <a:cubicBezTo>
                    <a:pt x="6049" y="1633"/>
                    <a:pt x="6521" y="2104"/>
                    <a:pt x="7100" y="2104"/>
                  </a:cubicBezTo>
                  <a:cubicBezTo>
                    <a:pt x="7681" y="2104"/>
                    <a:pt x="8153" y="1633"/>
                    <a:pt x="8153" y="1053"/>
                  </a:cubicBezTo>
                  <a:cubicBezTo>
                    <a:pt x="8153" y="473"/>
                    <a:pt x="7681" y="1"/>
                    <a:pt x="7100" y="1"/>
                  </a:cubicBezTo>
                  <a:close/>
                  <a:moveTo>
                    <a:pt x="13152" y="1"/>
                  </a:moveTo>
                  <a:cubicBezTo>
                    <a:pt x="12572" y="1"/>
                    <a:pt x="12100" y="471"/>
                    <a:pt x="12099" y="1053"/>
                  </a:cubicBezTo>
                  <a:cubicBezTo>
                    <a:pt x="12099" y="1633"/>
                    <a:pt x="12572" y="2104"/>
                    <a:pt x="13152" y="2104"/>
                  </a:cubicBezTo>
                  <a:cubicBezTo>
                    <a:pt x="13732" y="2104"/>
                    <a:pt x="14199" y="1633"/>
                    <a:pt x="14199" y="1053"/>
                  </a:cubicBezTo>
                  <a:cubicBezTo>
                    <a:pt x="14199" y="473"/>
                    <a:pt x="13732" y="1"/>
                    <a:pt x="13152" y="1"/>
                  </a:cubicBezTo>
                  <a:close/>
                  <a:moveTo>
                    <a:pt x="19200" y="1"/>
                  </a:moveTo>
                  <a:cubicBezTo>
                    <a:pt x="18619" y="1"/>
                    <a:pt x="18147" y="471"/>
                    <a:pt x="18149" y="1053"/>
                  </a:cubicBezTo>
                  <a:cubicBezTo>
                    <a:pt x="18149" y="1633"/>
                    <a:pt x="18621" y="2104"/>
                    <a:pt x="19200" y="2104"/>
                  </a:cubicBezTo>
                  <a:cubicBezTo>
                    <a:pt x="19781" y="2104"/>
                    <a:pt x="20253" y="1633"/>
                    <a:pt x="20253" y="1053"/>
                  </a:cubicBezTo>
                  <a:cubicBezTo>
                    <a:pt x="20253" y="473"/>
                    <a:pt x="19781" y="1"/>
                    <a:pt x="19200" y="1"/>
                  </a:cubicBezTo>
                  <a:close/>
                  <a:moveTo>
                    <a:pt x="25248" y="1"/>
                  </a:moveTo>
                  <a:cubicBezTo>
                    <a:pt x="24667" y="1"/>
                    <a:pt x="24196" y="471"/>
                    <a:pt x="24196" y="1053"/>
                  </a:cubicBezTo>
                  <a:cubicBezTo>
                    <a:pt x="24196" y="1633"/>
                    <a:pt x="24667" y="2104"/>
                    <a:pt x="25248" y="2104"/>
                  </a:cubicBezTo>
                  <a:cubicBezTo>
                    <a:pt x="25829" y="2104"/>
                    <a:pt x="26299" y="1633"/>
                    <a:pt x="26299" y="1053"/>
                  </a:cubicBezTo>
                  <a:cubicBezTo>
                    <a:pt x="26299" y="473"/>
                    <a:pt x="25827" y="1"/>
                    <a:pt x="25248" y="1"/>
                  </a:cubicBezTo>
                  <a:close/>
                  <a:moveTo>
                    <a:pt x="31299" y="1"/>
                  </a:moveTo>
                  <a:cubicBezTo>
                    <a:pt x="30719" y="1"/>
                    <a:pt x="30248" y="471"/>
                    <a:pt x="30248" y="1053"/>
                  </a:cubicBezTo>
                  <a:cubicBezTo>
                    <a:pt x="30248" y="1633"/>
                    <a:pt x="30719" y="2104"/>
                    <a:pt x="31299" y="2104"/>
                  </a:cubicBezTo>
                  <a:cubicBezTo>
                    <a:pt x="31880" y="2104"/>
                    <a:pt x="32351" y="1633"/>
                    <a:pt x="32351" y="1053"/>
                  </a:cubicBezTo>
                  <a:cubicBezTo>
                    <a:pt x="32351" y="473"/>
                    <a:pt x="31880" y="1"/>
                    <a:pt x="3129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23"/>
            <p:cNvSpPr/>
            <p:nvPr/>
          </p:nvSpPr>
          <p:spPr>
            <a:xfrm>
              <a:off x="1350325" y="970000"/>
              <a:ext cx="54700" cy="52650"/>
            </a:xfrm>
            <a:custGeom>
              <a:rect b="b" l="l" r="r" t="t"/>
              <a:pathLst>
                <a:path extrusionOk="0" h="2106" w="2188">
                  <a:moveTo>
                    <a:pt x="1051" y="1"/>
                  </a:moveTo>
                  <a:cubicBezTo>
                    <a:pt x="778" y="1"/>
                    <a:pt x="505" y="115"/>
                    <a:pt x="311" y="307"/>
                  </a:cubicBezTo>
                  <a:cubicBezTo>
                    <a:pt x="113" y="506"/>
                    <a:pt x="0" y="777"/>
                    <a:pt x="0" y="1054"/>
                  </a:cubicBezTo>
                  <a:cubicBezTo>
                    <a:pt x="0" y="1330"/>
                    <a:pt x="113" y="1600"/>
                    <a:pt x="311" y="1799"/>
                  </a:cubicBezTo>
                  <a:cubicBezTo>
                    <a:pt x="503" y="1991"/>
                    <a:pt x="778" y="2105"/>
                    <a:pt x="1051" y="2105"/>
                  </a:cubicBezTo>
                  <a:cubicBezTo>
                    <a:pt x="1329" y="2105"/>
                    <a:pt x="1603" y="1991"/>
                    <a:pt x="1796" y="1799"/>
                  </a:cubicBezTo>
                  <a:cubicBezTo>
                    <a:pt x="2187" y="1407"/>
                    <a:pt x="2187" y="701"/>
                    <a:pt x="1796" y="307"/>
                  </a:cubicBezTo>
                  <a:cubicBezTo>
                    <a:pt x="1604" y="115"/>
                    <a:pt x="1329" y="1"/>
                    <a:pt x="10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23"/>
          <p:cNvGrpSpPr/>
          <p:nvPr/>
        </p:nvGrpSpPr>
        <p:grpSpPr>
          <a:xfrm>
            <a:off x="6647700" y="4034400"/>
            <a:ext cx="1783075" cy="177800"/>
            <a:chOff x="4561725" y="1146400"/>
            <a:chExt cx="1783075" cy="177800"/>
          </a:xfrm>
        </p:grpSpPr>
        <p:sp>
          <p:nvSpPr>
            <p:cNvPr id="630" name="Google Shape;630;p23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23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23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23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23"/>
            <p:cNvSpPr/>
            <p:nvPr/>
          </p:nvSpPr>
          <p:spPr>
            <a:xfrm>
              <a:off x="5417775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6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23"/>
            <p:cNvSpPr/>
            <p:nvPr/>
          </p:nvSpPr>
          <p:spPr>
            <a:xfrm>
              <a:off x="56318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23"/>
            <p:cNvSpPr/>
            <p:nvPr/>
          </p:nvSpPr>
          <p:spPr>
            <a:xfrm>
              <a:off x="58458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4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23"/>
            <p:cNvSpPr/>
            <p:nvPr/>
          </p:nvSpPr>
          <p:spPr>
            <a:xfrm>
              <a:off x="60598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4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38" name="Google Shape;63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0" name="Google Shape;640;p24"/>
          <p:cNvGrpSpPr/>
          <p:nvPr/>
        </p:nvGrpSpPr>
        <p:grpSpPr>
          <a:xfrm>
            <a:off x="128509" y="127582"/>
            <a:ext cx="9015494" cy="5055071"/>
            <a:chOff x="128509" y="127582"/>
            <a:chExt cx="9015494" cy="5055071"/>
          </a:xfrm>
        </p:grpSpPr>
        <p:pic>
          <p:nvPicPr>
            <p:cNvPr id="641" name="Google Shape;641;p24"/>
            <p:cNvPicPr preferRelativeResize="0"/>
            <p:nvPr/>
          </p:nvPicPr>
          <p:blipFill rotWithShape="1">
            <a:blip r:embed="rId2">
              <a:alphaModFix/>
            </a:blip>
            <a:srcRect b="0" l="49862" r="0" t="39939"/>
            <a:stretch/>
          </p:blipFill>
          <p:spPr>
            <a:xfrm rot="10800000">
              <a:off x="4712177" y="2735578"/>
              <a:ext cx="4431826" cy="24470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42" name="Google Shape;642;p24"/>
            <p:cNvGrpSpPr/>
            <p:nvPr/>
          </p:nvGrpSpPr>
          <p:grpSpPr>
            <a:xfrm>
              <a:off x="128509" y="127582"/>
              <a:ext cx="3570454" cy="823838"/>
              <a:chOff x="1492450" y="1911750"/>
              <a:chExt cx="2360475" cy="544650"/>
            </a:xfrm>
          </p:grpSpPr>
          <p:sp>
            <p:nvSpPr>
              <p:cNvPr id="643" name="Google Shape;643;p24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24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24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24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24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24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9" name="Google Shape;649;p24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0" name="Google Shape;650;p24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1" name="Google Shape;651;p24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2" name="Google Shape;652;p24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3" name="Google Shape;653;p24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4" name="Google Shape;654;p24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5" name="Google Shape;655;p24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6" name="Google Shape;656;p24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7" name="Google Shape;657;p24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8" name="Google Shape;658;p24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9" name="Google Shape;659;p24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0" name="Google Shape;660;p24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1" name="Google Shape;661;p24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24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3" name="Google Shape;663;p24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4" name="Google Shape;664;p24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5" name="Google Shape;665;p24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6" name="Google Shape;666;p24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7" name="Google Shape;667;p24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8" name="Google Shape;668;p24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9" name="Google Shape;669;p24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0" name="Google Shape;670;p24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24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72" name="Google Shape;67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5" name="Google Shape;675;p2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676" name="Google Shape;676;p2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7" name="Google Shape;677;p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78" name="Google Shape;678;p2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4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" name="Google Shape;105;p4"/>
          <p:cNvGrpSpPr/>
          <p:nvPr/>
        </p:nvGrpSpPr>
        <p:grpSpPr>
          <a:xfrm>
            <a:off x="-1" y="0"/>
            <a:ext cx="9143999" cy="5143500"/>
            <a:chOff x="-1" y="0"/>
            <a:chExt cx="9143999" cy="5143500"/>
          </a:xfrm>
        </p:grpSpPr>
        <p:pic>
          <p:nvPicPr>
            <p:cNvPr id="106" name="Google Shape;106;p4"/>
            <p:cNvPicPr preferRelativeResize="0"/>
            <p:nvPr/>
          </p:nvPicPr>
          <p:blipFill rotWithShape="1">
            <a:blip r:embed="rId3">
              <a:alphaModFix/>
            </a:blip>
            <a:srcRect b="0" l="0" r="42078" t="13635"/>
            <a:stretch/>
          </p:blipFill>
          <p:spPr>
            <a:xfrm>
              <a:off x="4853950" y="0"/>
              <a:ext cx="4290048" cy="29484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4"/>
            <p:cNvPicPr preferRelativeResize="0"/>
            <p:nvPr/>
          </p:nvPicPr>
          <p:blipFill rotWithShape="1">
            <a:blip r:embed="rId3">
              <a:alphaModFix/>
            </a:blip>
            <a:srcRect b="34197" l="74793" r="0" t="0"/>
            <a:stretch/>
          </p:blipFill>
          <p:spPr>
            <a:xfrm>
              <a:off x="-1" y="2897025"/>
              <a:ext cx="1866900" cy="22464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08" name="Google Shape;108;p4"/>
            <p:cNvGrpSpPr/>
            <p:nvPr/>
          </p:nvGrpSpPr>
          <p:grpSpPr>
            <a:xfrm>
              <a:off x="713213" y="775700"/>
              <a:ext cx="1262525" cy="484050"/>
              <a:chOff x="1350325" y="970000"/>
              <a:chExt cx="1262525" cy="484050"/>
            </a:xfrm>
          </p:grpSpPr>
          <p:sp>
            <p:nvSpPr>
              <p:cNvPr id="109" name="Google Shape;109;p4"/>
              <p:cNvSpPr/>
              <p:nvPr/>
            </p:nvSpPr>
            <p:spPr>
              <a:xfrm>
                <a:off x="1804000" y="1401425"/>
                <a:ext cx="808850" cy="52625"/>
              </a:xfrm>
              <a:custGeom>
                <a:rect b="b" l="l" r="r" t="t"/>
                <a:pathLst>
                  <a:path extrusionOk="0" h="2105" w="32354">
                    <a:moveTo>
                      <a:pt x="1053" y="1"/>
                    </a:moveTo>
                    <a:cubicBezTo>
                      <a:pt x="473" y="1"/>
                      <a:pt x="1" y="471"/>
                      <a:pt x="1" y="1052"/>
                    </a:cubicBezTo>
                    <a:cubicBezTo>
                      <a:pt x="1" y="1633"/>
                      <a:pt x="473" y="2105"/>
                      <a:pt x="1053" y="2105"/>
                    </a:cubicBezTo>
                    <a:cubicBezTo>
                      <a:pt x="1637" y="2105"/>
                      <a:pt x="2109" y="1633"/>
                      <a:pt x="2109" y="1052"/>
                    </a:cubicBezTo>
                    <a:cubicBezTo>
                      <a:pt x="2109" y="471"/>
                      <a:pt x="1637" y="1"/>
                      <a:pt x="1053" y="1"/>
                    </a:cubicBezTo>
                    <a:close/>
                    <a:moveTo>
                      <a:pt x="7105" y="1"/>
                    </a:moveTo>
                    <a:cubicBezTo>
                      <a:pt x="6524" y="1"/>
                      <a:pt x="6052" y="471"/>
                      <a:pt x="6054" y="1052"/>
                    </a:cubicBezTo>
                    <a:cubicBezTo>
                      <a:pt x="6054" y="1633"/>
                      <a:pt x="6526" y="2105"/>
                      <a:pt x="7105" y="2105"/>
                    </a:cubicBezTo>
                    <a:cubicBezTo>
                      <a:pt x="7686" y="2105"/>
                      <a:pt x="8158" y="1633"/>
                      <a:pt x="8158" y="1052"/>
                    </a:cubicBezTo>
                    <a:cubicBezTo>
                      <a:pt x="8158" y="471"/>
                      <a:pt x="7686" y="1"/>
                      <a:pt x="7105" y="1"/>
                    </a:cubicBezTo>
                    <a:close/>
                    <a:moveTo>
                      <a:pt x="13153" y="1"/>
                    </a:moveTo>
                    <a:cubicBezTo>
                      <a:pt x="12572" y="1"/>
                      <a:pt x="12101" y="471"/>
                      <a:pt x="12101" y="1052"/>
                    </a:cubicBezTo>
                    <a:cubicBezTo>
                      <a:pt x="12101" y="1633"/>
                      <a:pt x="12572" y="2105"/>
                      <a:pt x="13153" y="2105"/>
                    </a:cubicBezTo>
                    <a:cubicBezTo>
                      <a:pt x="13734" y="2105"/>
                      <a:pt x="14204" y="1633"/>
                      <a:pt x="14204" y="1052"/>
                    </a:cubicBezTo>
                    <a:cubicBezTo>
                      <a:pt x="14204" y="471"/>
                      <a:pt x="13732" y="1"/>
                      <a:pt x="13153" y="1"/>
                    </a:cubicBezTo>
                    <a:close/>
                    <a:moveTo>
                      <a:pt x="19204" y="1"/>
                    </a:moveTo>
                    <a:cubicBezTo>
                      <a:pt x="18624" y="1"/>
                      <a:pt x="18153" y="471"/>
                      <a:pt x="18153" y="1052"/>
                    </a:cubicBezTo>
                    <a:cubicBezTo>
                      <a:pt x="18153" y="1633"/>
                      <a:pt x="18624" y="2105"/>
                      <a:pt x="19204" y="2105"/>
                    </a:cubicBezTo>
                    <a:cubicBezTo>
                      <a:pt x="19785" y="2105"/>
                      <a:pt x="20256" y="1633"/>
                      <a:pt x="20256" y="1052"/>
                    </a:cubicBezTo>
                    <a:cubicBezTo>
                      <a:pt x="20256" y="471"/>
                      <a:pt x="19785" y="1"/>
                      <a:pt x="19204" y="1"/>
                    </a:cubicBezTo>
                    <a:close/>
                    <a:moveTo>
                      <a:pt x="25253" y="1"/>
                    </a:moveTo>
                    <a:cubicBezTo>
                      <a:pt x="24672" y="1"/>
                      <a:pt x="24201" y="471"/>
                      <a:pt x="24201" y="1052"/>
                    </a:cubicBezTo>
                    <a:cubicBezTo>
                      <a:pt x="24201" y="1633"/>
                      <a:pt x="24672" y="2105"/>
                      <a:pt x="25253" y="2105"/>
                    </a:cubicBezTo>
                    <a:cubicBezTo>
                      <a:pt x="25833" y="2105"/>
                      <a:pt x="26304" y="1633"/>
                      <a:pt x="26304" y="1052"/>
                    </a:cubicBezTo>
                    <a:cubicBezTo>
                      <a:pt x="26304" y="471"/>
                      <a:pt x="25833" y="1"/>
                      <a:pt x="25253" y="1"/>
                    </a:cubicBezTo>
                    <a:close/>
                    <a:moveTo>
                      <a:pt x="31302" y="1"/>
                    </a:moveTo>
                    <a:cubicBezTo>
                      <a:pt x="30723" y="1"/>
                      <a:pt x="30248" y="471"/>
                      <a:pt x="30248" y="1052"/>
                    </a:cubicBezTo>
                    <a:cubicBezTo>
                      <a:pt x="30248" y="1633"/>
                      <a:pt x="30723" y="2105"/>
                      <a:pt x="31302" y="2105"/>
                    </a:cubicBezTo>
                    <a:cubicBezTo>
                      <a:pt x="31881" y="2105"/>
                      <a:pt x="32353" y="1633"/>
                      <a:pt x="32353" y="1052"/>
                    </a:cubicBezTo>
                    <a:cubicBezTo>
                      <a:pt x="32353" y="471"/>
                      <a:pt x="31881" y="1"/>
                      <a:pt x="3130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0" name="Google Shape;110;p4"/>
              <p:cNvSpPr/>
              <p:nvPr/>
            </p:nvSpPr>
            <p:spPr>
              <a:xfrm>
                <a:off x="1652800" y="1293575"/>
                <a:ext cx="960050" cy="52600"/>
              </a:xfrm>
              <a:custGeom>
                <a:rect b="b" l="l" r="r" t="t"/>
                <a:pathLst>
                  <a:path extrusionOk="0" h="2104" w="38402">
                    <a:moveTo>
                      <a:pt x="1053" y="0"/>
                    </a:moveTo>
                    <a:cubicBezTo>
                      <a:pt x="472" y="0"/>
                      <a:pt x="1" y="472"/>
                      <a:pt x="2" y="1051"/>
                    </a:cubicBezTo>
                    <a:cubicBezTo>
                      <a:pt x="2" y="1632"/>
                      <a:pt x="474" y="2104"/>
                      <a:pt x="1053" y="2104"/>
                    </a:cubicBezTo>
                    <a:cubicBezTo>
                      <a:pt x="1634" y="2104"/>
                      <a:pt x="2106" y="1632"/>
                      <a:pt x="2106" y="1051"/>
                    </a:cubicBezTo>
                    <a:cubicBezTo>
                      <a:pt x="2106" y="471"/>
                      <a:pt x="1634" y="0"/>
                      <a:pt x="1053" y="0"/>
                    </a:cubicBezTo>
                    <a:close/>
                    <a:moveTo>
                      <a:pt x="7105" y="0"/>
                    </a:moveTo>
                    <a:cubicBezTo>
                      <a:pt x="6525" y="0"/>
                      <a:pt x="6053" y="472"/>
                      <a:pt x="6052" y="1051"/>
                    </a:cubicBezTo>
                    <a:cubicBezTo>
                      <a:pt x="6052" y="1632"/>
                      <a:pt x="6525" y="2104"/>
                      <a:pt x="7105" y="2104"/>
                    </a:cubicBezTo>
                    <a:cubicBezTo>
                      <a:pt x="7685" y="2104"/>
                      <a:pt x="8157" y="1632"/>
                      <a:pt x="8157" y="1051"/>
                    </a:cubicBezTo>
                    <a:cubicBezTo>
                      <a:pt x="8157" y="471"/>
                      <a:pt x="7685" y="0"/>
                      <a:pt x="7105" y="0"/>
                    </a:cubicBezTo>
                    <a:close/>
                    <a:moveTo>
                      <a:pt x="13153" y="0"/>
                    </a:moveTo>
                    <a:cubicBezTo>
                      <a:pt x="12572" y="0"/>
                      <a:pt x="12100" y="472"/>
                      <a:pt x="12102" y="1051"/>
                    </a:cubicBezTo>
                    <a:cubicBezTo>
                      <a:pt x="12102" y="1632"/>
                      <a:pt x="12574" y="2104"/>
                      <a:pt x="13153" y="2104"/>
                    </a:cubicBezTo>
                    <a:cubicBezTo>
                      <a:pt x="13734" y="2104"/>
                      <a:pt x="14206" y="1632"/>
                      <a:pt x="14206" y="1051"/>
                    </a:cubicBezTo>
                    <a:cubicBezTo>
                      <a:pt x="14206" y="471"/>
                      <a:pt x="13734" y="0"/>
                      <a:pt x="13153" y="0"/>
                    </a:cubicBezTo>
                    <a:close/>
                    <a:moveTo>
                      <a:pt x="19201" y="0"/>
                    </a:moveTo>
                    <a:cubicBezTo>
                      <a:pt x="18620" y="0"/>
                      <a:pt x="18149" y="472"/>
                      <a:pt x="18149" y="1051"/>
                    </a:cubicBezTo>
                    <a:cubicBezTo>
                      <a:pt x="18149" y="1632"/>
                      <a:pt x="18620" y="2104"/>
                      <a:pt x="19201" y="2104"/>
                    </a:cubicBezTo>
                    <a:cubicBezTo>
                      <a:pt x="19782" y="2104"/>
                      <a:pt x="20252" y="1632"/>
                      <a:pt x="20252" y="1051"/>
                    </a:cubicBezTo>
                    <a:cubicBezTo>
                      <a:pt x="20252" y="471"/>
                      <a:pt x="19780" y="0"/>
                      <a:pt x="19201" y="0"/>
                    </a:cubicBezTo>
                    <a:close/>
                    <a:moveTo>
                      <a:pt x="25252" y="0"/>
                    </a:moveTo>
                    <a:cubicBezTo>
                      <a:pt x="24672" y="0"/>
                      <a:pt x="24201" y="472"/>
                      <a:pt x="24201" y="1051"/>
                    </a:cubicBezTo>
                    <a:cubicBezTo>
                      <a:pt x="24201" y="1632"/>
                      <a:pt x="24672" y="2104"/>
                      <a:pt x="25252" y="2104"/>
                    </a:cubicBezTo>
                    <a:cubicBezTo>
                      <a:pt x="25833" y="2104"/>
                      <a:pt x="26304" y="1632"/>
                      <a:pt x="26304" y="1051"/>
                    </a:cubicBezTo>
                    <a:cubicBezTo>
                      <a:pt x="26304" y="471"/>
                      <a:pt x="25833" y="0"/>
                      <a:pt x="25252" y="0"/>
                    </a:cubicBezTo>
                    <a:close/>
                    <a:moveTo>
                      <a:pt x="31301" y="0"/>
                    </a:moveTo>
                    <a:cubicBezTo>
                      <a:pt x="30720" y="0"/>
                      <a:pt x="30249" y="472"/>
                      <a:pt x="30249" y="1051"/>
                    </a:cubicBezTo>
                    <a:cubicBezTo>
                      <a:pt x="30249" y="1632"/>
                      <a:pt x="30720" y="2104"/>
                      <a:pt x="31301" y="2104"/>
                    </a:cubicBezTo>
                    <a:cubicBezTo>
                      <a:pt x="31881" y="2104"/>
                      <a:pt x="32352" y="1632"/>
                      <a:pt x="32352" y="1051"/>
                    </a:cubicBezTo>
                    <a:cubicBezTo>
                      <a:pt x="32352" y="471"/>
                      <a:pt x="31881" y="0"/>
                      <a:pt x="31301" y="0"/>
                    </a:cubicBezTo>
                    <a:close/>
                    <a:moveTo>
                      <a:pt x="37350" y="0"/>
                    </a:moveTo>
                    <a:cubicBezTo>
                      <a:pt x="36767" y="0"/>
                      <a:pt x="36296" y="472"/>
                      <a:pt x="36296" y="1051"/>
                    </a:cubicBezTo>
                    <a:cubicBezTo>
                      <a:pt x="36296" y="1632"/>
                      <a:pt x="36769" y="2104"/>
                      <a:pt x="37350" y="2104"/>
                    </a:cubicBezTo>
                    <a:cubicBezTo>
                      <a:pt x="37929" y="2104"/>
                      <a:pt x="38401" y="1632"/>
                      <a:pt x="38401" y="1051"/>
                    </a:cubicBezTo>
                    <a:cubicBezTo>
                      <a:pt x="38401" y="471"/>
                      <a:pt x="37929" y="0"/>
                      <a:pt x="3735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1" name="Google Shape;111;p4"/>
              <p:cNvSpPr/>
              <p:nvPr/>
            </p:nvSpPr>
            <p:spPr>
              <a:xfrm>
                <a:off x="1501625" y="1185725"/>
                <a:ext cx="1111225" cy="52600"/>
              </a:xfrm>
              <a:custGeom>
                <a:rect b="b" l="l" r="r" t="t"/>
                <a:pathLst>
                  <a:path extrusionOk="0" h="2104" w="44449">
                    <a:moveTo>
                      <a:pt x="1053" y="0"/>
                    </a:moveTo>
                    <a:cubicBezTo>
                      <a:pt x="472" y="0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2"/>
                      <a:pt x="1632" y="0"/>
                      <a:pt x="1053" y="0"/>
                    </a:cubicBezTo>
                    <a:close/>
                    <a:moveTo>
                      <a:pt x="7100" y="0"/>
                    </a:moveTo>
                    <a:cubicBezTo>
                      <a:pt x="6519" y="0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2"/>
                      <a:pt x="7681" y="0"/>
                      <a:pt x="7100" y="0"/>
                    </a:cubicBezTo>
                    <a:close/>
                    <a:moveTo>
                      <a:pt x="13152" y="0"/>
                    </a:moveTo>
                    <a:cubicBezTo>
                      <a:pt x="12572" y="0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2"/>
                      <a:pt x="13732" y="0"/>
                      <a:pt x="13152" y="0"/>
                    </a:cubicBezTo>
                    <a:close/>
                    <a:moveTo>
                      <a:pt x="19200" y="0"/>
                    </a:moveTo>
                    <a:cubicBezTo>
                      <a:pt x="18619" y="0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2"/>
                      <a:pt x="19781" y="0"/>
                      <a:pt x="19200" y="0"/>
                    </a:cubicBezTo>
                    <a:close/>
                    <a:moveTo>
                      <a:pt x="25248" y="0"/>
                    </a:moveTo>
                    <a:cubicBezTo>
                      <a:pt x="24667" y="0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2"/>
                      <a:pt x="25827" y="0"/>
                      <a:pt x="25248" y="0"/>
                    </a:cubicBezTo>
                    <a:close/>
                    <a:moveTo>
                      <a:pt x="31299" y="0"/>
                    </a:moveTo>
                    <a:cubicBezTo>
                      <a:pt x="30719" y="0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2"/>
                      <a:pt x="31880" y="0"/>
                      <a:pt x="31299" y="0"/>
                    </a:cubicBezTo>
                    <a:close/>
                    <a:moveTo>
                      <a:pt x="37348" y="0"/>
                    </a:moveTo>
                    <a:cubicBezTo>
                      <a:pt x="36767" y="0"/>
                      <a:pt x="36296" y="471"/>
                      <a:pt x="36296" y="1053"/>
                    </a:cubicBezTo>
                    <a:cubicBezTo>
                      <a:pt x="36296" y="1633"/>
                      <a:pt x="36767" y="2104"/>
                      <a:pt x="37348" y="2104"/>
                    </a:cubicBezTo>
                    <a:cubicBezTo>
                      <a:pt x="37928" y="2104"/>
                      <a:pt x="38399" y="1633"/>
                      <a:pt x="38399" y="1053"/>
                    </a:cubicBezTo>
                    <a:cubicBezTo>
                      <a:pt x="38399" y="472"/>
                      <a:pt x="37928" y="0"/>
                      <a:pt x="37348" y="0"/>
                    </a:cubicBezTo>
                    <a:close/>
                    <a:moveTo>
                      <a:pt x="43397" y="0"/>
                    </a:moveTo>
                    <a:cubicBezTo>
                      <a:pt x="42814" y="0"/>
                      <a:pt x="42343" y="471"/>
                      <a:pt x="42343" y="1053"/>
                    </a:cubicBezTo>
                    <a:cubicBezTo>
                      <a:pt x="42343" y="1633"/>
                      <a:pt x="42816" y="2104"/>
                      <a:pt x="43397" y="2104"/>
                    </a:cubicBezTo>
                    <a:cubicBezTo>
                      <a:pt x="43981" y="2104"/>
                      <a:pt x="44448" y="1633"/>
                      <a:pt x="44448" y="1053"/>
                    </a:cubicBezTo>
                    <a:cubicBezTo>
                      <a:pt x="44448" y="472"/>
                      <a:pt x="43981" y="0"/>
                      <a:pt x="4339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" name="Google Shape;112;p4"/>
              <p:cNvSpPr/>
              <p:nvPr/>
            </p:nvSpPr>
            <p:spPr>
              <a:xfrm>
                <a:off x="1501625" y="1077875"/>
                <a:ext cx="960000" cy="52625"/>
              </a:xfrm>
              <a:custGeom>
                <a:rect b="b" l="l" r="r" t="t"/>
                <a:pathLst>
                  <a:path extrusionOk="0" h="2105" w="38400">
                    <a:moveTo>
                      <a:pt x="1053" y="1"/>
                    </a:moveTo>
                    <a:cubicBezTo>
                      <a:pt x="472" y="1"/>
                      <a:pt x="0" y="471"/>
                      <a:pt x="0" y="1052"/>
                    </a:cubicBezTo>
                    <a:cubicBezTo>
                      <a:pt x="0" y="1632"/>
                      <a:pt x="472" y="2104"/>
                      <a:pt x="1053" y="2104"/>
                    </a:cubicBezTo>
                    <a:cubicBezTo>
                      <a:pt x="1632" y="2104"/>
                      <a:pt x="2104" y="1632"/>
                      <a:pt x="2104" y="1052"/>
                    </a:cubicBezTo>
                    <a:cubicBezTo>
                      <a:pt x="2104" y="471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2"/>
                    </a:cubicBezTo>
                    <a:cubicBezTo>
                      <a:pt x="6049" y="1632"/>
                      <a:pt x="6521" y="2104"/>
                      <a:pt x="7100" y="2104"/>
                    </a:cubicBezTo>
                    <a:cubicBezTo>
                      <a:pt x="7681" y="2104"/>
                      <a:pt x="8153" y="1632"/>
                      <a:pt x="8153" y="1052"/>
                    </a:cubicBezTo>
                    <a:cubicBezTo>
                      <a:pt x="8153" y="471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2"/>
                    </a:cubicBezTo>
                    <a:cubicBezTo>
                      <a:pt x="12099" y="1632"/>
                      <a:pt x="12572" y="2104"/>
                      <a:pt x="13152" y="2104"/>
                    </a:cubicBezTo>
                    <a:cubicBezTo>
                      <a:pt x="13732" y="2104"/>
                      <a:pt x="14199" y="1632"/>
                      <a:pt x="14199" y="1052"/>
                    </a:cubicBezTo>
                    <a:cubicBezTo>
                      <a:pt x="14199" y="471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2"/>
                    </a:cubicBezTo>
                    <a:cubicBezTo>
                      <a:pt x="18149" y="1632"/>
                      <a:pt x="18621" y="2104"/>
                      <a:pt x="19200" y="2104"/>
                    </a:cubicBezTo>
                    <a:cubicBezTo>
                      <a:pt x="19781" y="2104"/>
                      <a:pt x="20253" y="1632"/>
                      <a:pt x="20253" y="1052"/>
                    </a:cubicBezTo>
                    <a:cubicBezTo>
                      <a:pt x="20253" y="471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2"/>
                    </a:cubicBezTo>
                    <a:cubicBezTo>
                      <a:pt x="24196" y="1632"/>
                      <a:pt x="24667" y="2104"/>
                      <a:pt x="25248" y="2104"/>
                    </a:cubicBezTo>
                    <a:cubicBezTo>
                      <a:pt x="25829" y="2104"/>
                      <a:pt x="26299" y="1632"/>
                      <a:pt x="26299" y="1052"/>
                    </a:cubicBezTo>
                    <a:cubicBezTo>
                      <a:pt x="26299" y="471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2"/>
                    </a:cubicBezTo>
                    <a:cubicBezTo>
                      <a:pt x="30248" y="1632"/>
                      <a:pt x="30719" y="2104"/>
                      <a:pt x="31299" y="2104"/>
                    </a:cubicBezTo>
                    <a:cubicBezTo>
                      <a:pt x="31880" y="2104"/>
                      <a:pt x="32351" y="1632"/>
                      <a:pt x="32351" y="1052"/>
                    </a:cubicBezTo>
                    <a:cubicBezTo>
                      <a:pt x="32351" y="471"/>
                      <a:pt x="31880" y="1"/>
                      <a:pt x="31299" y="1"/>
                    </a:cubicBezTo>
                    <a:close/>
                    <a:moveTo>
                      <a:pt x="37348" y="1"/>
                    </a:moveTo>
                    <a:cubicBezTo>
                      <a:pt x="36767" y="1"/>
                      <a:pt x="36296" y="471"/>
                      <a:pt x="36296" y="1052"/>
                    </a:cubicBezTo>
                    <a:cubicBezTo>
                      <a:pt x="36296" y="1632"/>
                      <a:pt x="36767" y="2104"/>
                      <a:pt x="37348" y="2104"/>
                    </a:cubicBezTo>
                    <a:cubicBezTo>
                      <a:pt x="37928" y="2104"/>
                      <a:pt x="38399" y="1632"/>
                      <a:pt x="38399" y="1052"/>
                    </a:cubicBezTo>
                    <a:cubicBezTo>
                      <a:pt x="38399" y="471"/>
                      <a:pt x="37928" y="1"/>
                      <a:pt x="3734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3" name="Google Shape;113;p4"/>
              <p:cNvSpPr/>
              <p:nvPr/>
            </p:nvSpPr>
            <p:spPr>
              <a:xfrm>
                <a:off x="1350325" y="1077825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0"/>
                    </a:moveTo>
                    <a:cubicBezTo>
                      <a:pt x="778" y="0"/>
                      <a:pt x="505" y="115"/>
                      <a:pt x="311" y="308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2"/>
                      <a:pt x="113" y="1602"/>
                      <a:pt x="311" y="1798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8"/>
                    </a:cubicBezTo>
                    <a:cubicBezTo>
                      <a:pt x="2187" y="1407"/>
                      <a:pt x="2187" y="699"/>
                      <a:pt x="1796" y="308"/>
                    </a:cubicBezTo>
                    <a:cubicBezTo>
                      <a:pt x="1604" y="113"/>
                      <a:pt x="1329" y="0"/>
                      <a:pt x="105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4" name="Google Shape;114;p4"/>
              <p:cNvSpPr/>
              <p:nvPr/>
            </p:nvSpPr>
            <p:spPr>
              <a:xfrm>
                <a:off x="1501625" y="970025"/>
                <a:ext cx="808800" cy="52625"/>
              </a:xfrm>
              <a:custGeom>
                <a:rect b="b" l="l" r="r" t="t"/>
                <a:pathLst>
                  <a:path extrusionOk="0" h="2105" w="32352">
                    <a:moveTo>
                      <a:pt x="1053" y="1"/>
                    </a:moveTo>
                    <a:cubicBezTo>
                      <a:pt x="472" y="1"/>
                      <a:pt x="0" y="471"/>
                      <a:pt x="0" y="1053"/>
                    </a:cubicBezTo>
                    <a:cubicBezTo>
                      <a:pt x="0" y="1633"/>
                      <a:pt x="472" y="2104"/>
                      <a:pt x="1053" y="2104"/>
                    </a:cubicBezTo>
                    <a:cubicBezTo>
                      <a:pt x="1632" y="2104"/>
                      <a:pt x="2104" y="1633"/>
                      <a:pt x="2104" y="1053"/>
                    </a:cubicBezTo>
                    <a:cubicBezTo>
                      <a:pt x="2104" y="473"/>
                      <a:pt x="1632" y="1"/>
                      <a:pt x="1053" y="1"/>
                    </a:cubicBezTo>
                    <a:close/>
                    <a:moveTo>
                      <a:pt x="7100" y="1"/>
                    </a:moveTo>
                    <a:cubicBezTo>
                      <a:pt x="6519" y="1"/>
                      <a:pt x="6048" y="471"/>
                      <a:pt x="6049" y="1053"/>
                    </a:cubicBezTo>
                    <a:cubicBezTo>
                      <a:pt x="6049" y="1633"/>
                      <a:pt x="6521" y="2104"/>
                      <a:pt x="7100" y="2104"/>
                    </a:cubicBezTo>
                    <a:cubicBezTo>
                      <a:pt x="7681" y="2104"/>
                      <a:pt x="8153" y="1633"/>
                      <a:pt x="8153" y="1053"/>
                    </a:cubicBezTo>
                    <a:cubicBezTo>
                      <a:pt x="8153" y="473"/>
                      <a:pt x="7681" y="1"/>
                      <a:pt x="7100" y="1"/>
                    </a:cubicBezTo>
                    <a:close/>
                    <a:moveTo>
                      <a:pt x="13152" y="1"/>
                    </a:moveTo>
                    <a:cubicBezTo>
                      <a:pt x="12572" y="1"/>
                      <a:pt x="12100" y="471"/>
                      <a:pt x="12099" y="1053"/>
                    </a:cubicBezTo>
                    <a:cubicBezTo>
                      <a:pt x="12099" y="1633"/>
                      <a:pt x="12572" y="2104"/>
                      <a:pt x="13152" y="2104"/>
                    </a:cubicBezTo>
                    <a:cubicBezTo>
                      <a:pt x="13732" y="2104"/>
                      <a:pt x="14199" y="1633"/>
                      <a:pt x="14199" y="1053"/>
                    </a:cubicBezTo>
                    <a:cubicBezTo>
                      <a:pt x="14199" y="473"/>
                      <a:pt x="13732" y="1"/>
                      <a:pt x="13152" y="1"/>
                    </a:cubicBezTo>
                    <a:close/>
                    <a:moveTo>
                      <a:pt x="19200" y="1"/>
                    </a:moveTo>
                    <a:cubicBezTo>
                      <a:pt x="18619" y="1"/>
                      <a:pt x="18147" y="471"/>
                      <a:pt x="18149" y="1053"/>
                    </a:cubicBezTo>
                    <a:cubicBezTo>
                      <a:pt x="18149" y="1633"/>
                      <a:pt x="18621" y="2104"/>
                      <a:pt x="19200" y="2104"/>
                    </a:cubicBezTo>
                    <a:cubicBezTo>
                      <a:pt x="19781" y="2104"/>
                      <a:pt x="20253" y="1633"/>
                      <a:pt x="20253" y="1053"/>
                    </a:cubicBezTo>
                    <a:cubicBezTo>
                      <a:pt x="20253" y="473"/>
                      <a:pt x="19781" y="1"/>
                      <a:pt x="19200" y="1"/>
                    </a:cubicBezTo>
                    <a:close/>
                    <a:moveTo>
                      <a:pt x="25248" y="1"/>
                    </a:moveTo>
                    <a:cubicBezTo>
                      <a:pt x="24667" y="1"/>
                      <a:pt x="24196" y="471"/>
                      <a:pt x="24196" y="1053"/>
                    </a:cubicBezTo>
                    <a:cubicBezTo>
                      <a:pt x="24196" y="1633"/>
                      <a:pt x="24667" y="2104"/>
                      <a:pt x="25248" y="2104"/>
                    </a:cubicBezTo>
                    <a:cubicBezTo>
                      <a:pt x="25829" y="2104"/>
                      <a:pt x="26299" y="1633"/>
                      <a:pt x="26299" y="1053"/>
                    </a:cubicBezTo>
                    <a:cubicBezTo>
                      <a:pt x="26299" y="473"/>
                      <a:pt x="25827" y="1"/>
                      <a:pt x="25248" y="1"/>
                    </a:cubicBezTo>
                    <a:close/>
                    <a:moveTo>
                      <a:pt x="31299" y="1"/>
                    </a:moveTo>
                    <a:cubicBezTo>
                      <a:pt x="30719" y="1"/>
                      <a:pt x="30248" y="471"/>
                      <a:pt x="30248" y="1053"/>
                    </a:cubicBezTo>
                    <a:cubicBezTo>
                      <a:pt x="30248" y="1633"/>
                      <a:pt x="30719" y="2104"/>
                      <a:pt x="31299" y="2104"/>
                    </a:cubicBezTo>
                    <a:cubicBezTo>
                      <a:pt x="31880" y="2104"/>
                      <a:pt x="32351" y="1633"/>
                      <a:pt x="32351" y="1053"/>
                    </a:cubicBezTo>
                    <a:cubicBezTo>
                      <a:pt x="32351" y="473"/>
                      <a:pt x="31880" y="1"/>
                      <a:pt x="3129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5" name="Google Shape;115;p4"/>
              <p:cNvSpPr/>
              <p:nvPr/>
            </p:nvSpPr>
            <p:spPr>
              <a:xfrm>
                <a:off x="1350325" y="970000"/>
                <a:ext cx="54700" cy="52650"/>
              </a:xfrm>
              <a:custGeom>
                <a:rect b="b" l="l" r="r" t="t"/>
                <a:pathLst>
                  <a:path extrusionOk="0" h="2106" w="2188">
                    <a:moveTo>
                      <a:pt x="1051" y="1"/>
                    </a:moveTo>
                    <a:cubicBezTo>
                      <a:pt x="778" y="1"/>
                      <a:pt x="505" y="115"/>
                      <a:pt x="311" y="307"/>
                    </a:cubicBezTo>
                    <a:cubicBezTo>
                      <a:pt x="113" y="506"/>
                      <a:pt x="0" y="777"/>
                      <a:pt x="0" y="1054"/>
                    </a:cubicBezTo>
                    <a:cubicBezTo>
                      <a:pt x="0" y="1330"/>
                      <a:pt x="113" y="1600"/>
                      <a:pt x="311" y="1799"/>
                    </a:cubicBezTo>
                    <a:cubicBezTo>
                      <a:pt x="503" y="1991"/>
                      <a:pt x="778" y="2105"/>
                      <a:pt x="1051" y="2105"/>
                    </a:cubicBezTo>
                    <a:cubicBezTo>
                      <a:pt x="1329" y="2105"/>
                      <a:pt x="1603" y="1991"/>
                      <a:pt x="1796" y="1799"/>
                    </a:cubicBezTo>
                    <a:cubicBezTo>
                      <a:pt x="2187" y="1407"/>
                      <a:pt x="2187" y="701"/>
                      <a:pt x="1796" y="307"/>
                    </a:cubicBezTo>
                    <a:cubicBezTo>
                      <a:pt x="1604" y="115"/>
                      <a:pt x="1329" y="1"/>
                      <a:pt x="105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16" name="Google Shape;116;p4"/>
            <p:cNvGrpSpPr/>
            <p:nvPr/>
          </p:nvGrpSpPr>
          <p:grpSpPr>
            <a:xfrm flipH="1">
              <a:off x="7387238" y="4333600"/>
              <a:ext cx="1370725" cy="540800"/>
              <a:chOff x="1442275" y="2891575"/>
              <a:chExt cx="1370725" cy="540800"/>
            </a:xfrm>
          </p:grpSpPr>
          <p:sp>
            <p:nvSpPr>
              <p:cNvPr id="117" name="Google Shape;117;p4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" name="Google Shape;118;p4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" name="Google Shape;119;p4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" name="Google Shape;120;p4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1" name="Google Shape;121;p4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2" name="Google Shape;122;p4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3" name="Google Shape;123;p4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4" name="Google Shape;124;p4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5" name="Google Shape;125;p4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6" name="Google Shape;126;p4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7" name="Google Shape;127;p4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" name="Google Shape;128;p4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" name="Google Shape;129;p4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" name="Google Shape;130;p4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31" name="Google Shape;131;p4"/>
          <p:cNvSpPr txBox="1"/>
          <p:nvPr>
            <p:ph hasCustomPrompt="1" type="title"/>
          </p:nvPr>
        </p:nvSpPr>
        <p:spPr>
          <a:xfrm>
            <a:off x="713225" y="1750725"/>
            <a:ext cx="62751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2" name="Google Shape;132;p4"/>
          <p:cNvSpPr txBox="1"/>
          <p:nvPr>
            <p:ph idx="1" type="subTitle"/>
          </p:nvPr>
        </p:nvSpPr>
        <p:spPr>
          <a:xfrm>
            <a:off x="713225" y="3074825"/>
            <a:ext cx="6275100" cy="44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5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5"/>
          <p:cNvSpPr txBox="1"/>
          <p:nvPr>
            <p:ph type="title"/>
          </p:nvPr>
        </p:nvSpPr>
        <p:spPr>
          <a:xfrm>
            <a:off x="3557875" y="134505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7" name="Google Shape;137;p5"/>
          <p:cNvSpPr txBox="1"/>
          <p:nvPr>
            <p:ph idx="1" type="subTitle"/>
          </p:nvPr>
        </p:nvSpPr>
        <p:spPr>
          <a:xfrm>
            <a:off x="3557875" y="3309450"/>
            <a:ext cx="4872900" cy="489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38" name="Google Shape;138;p5"/>
          <p:cNvGrpSpPr/>
          <p:nvPr/>
        </p:nvGrpSpPr>
        <p:grpSpPr>
          <a:xfrm>
            <a:off x="-22851" y="-22849"/>
            <a:ext cx="3580726" cy="5173975"/>
            <a:chOff x="-22851" y="-22849"/>
            <a:chExt cx="3580726" cy="5173975"/>
          </a:xfrm>
        </p:grpSpPr>
        <p:pic>
          <p:nvPicPr>
            <p:cNvPr id="139" name="Google Shape;139;p5"/>
            <p:cNvPicPr preferRelativeResize="0"/>
            <p:nvPr/>
          </p:nvPicPr>
          <p:blipFill rotWithShape="1">
            <a:blip r:embed="rId3">
              <a:alphaModFix/>
            </a:blip>
            <a:srcRect b="0" l="17852" r="1546" t="23605"/>
            <a:stretch/>
          </p:blipFill>
          <p:spPr>
            <a:xfrm rot="-5400000">
              <a:off x="-869000" y="823300"/>
              <a:ext cx="5173975" cy="34816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0" name="Google Shape;140;p5"/>
            <p:cNvGrpSpPr/>
            <p:nvPr/>
          </p:nvGrpSpPr>
          <p:grpSpPr>
            <a:xfrm>
              <a:off x="1774800" y="450600"/>
              <a:ext cx="1783075" cy="177800"/>
              <a:chOff x="4561725" y="1146400"/>
              <a:chExt cx="1783075" cy="177800"/>
            </a:xfrm>
          </p:grpSpPr>
          <p:sp>
            <p:nvSpPr>
              <p:cNvPr id="141" name="Google Shape;141;p5"/>
              <p:cNvSpPr/>
              <p:nvPr/>
            </p:nvSpPr>
            <p:spPr>
              <a:xfrm>
                <a:off x="456172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1" y="0"/>
                    </a:moveTo>
                    <a:lnTo>
                      <a:pt x="6853" y="7111"/>
                    </a:lnTo>
                    <a:lnTo>
                      <a:pt x="11396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2" name="Google Shape;142;p5"/>
              <p:cNvSpPr/>
              <p:nvPr/>
            </p:nvSpPr>
            <p:spPr>
              <a:xfrm>
                <a:off x="47757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" name="Google Shape;143;p5"/>
              <p:cNvSpPr/>
              <p:nvPr/>
            </p:nvSpPr>
            <p:spPr>
              <a:xfrm>
                <a:off x="49897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" name="Google Shape;144;p5"/>
              <p:cNvSpPr/>
              <p:nvPr/>
            </p:nvSpPr>
            <p:spPr>
              <a:xfrm>
                <a:off x="52037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5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5" name="Google Shape;145;p5"/>
              <p:cNvSpPr/>
              <p:nvPr/>
            </p:nvSpPr>
            <p:spPr>
              <a:xfrm>
                <a:off x="5417775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6" y="7111"/>
                    </a:lnTo>
                    <a:lnTo>
                      <a:pt x="11398" y="7111"/>
                    </a:lnTo>
                    <a:lnTo>
                      <a:pt x="4544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6" name="Google Shape;146;p5"/>
              <p:cNvSpPr/>
              <p:nvPr/>
            </p:nvSpPr>
            <p:spPr>
              <a:xfrm>
                <a:off x="5631800" y="1146400"/>
                <a:ext cx="284975" cy="177800"/>
              </a:xfrm>
              <a:custGeom>
                <a:rect b="b" l="l" r="r" t="t"/>
                <a:pathLst>
                  <a:path extrusionOk="0" h="7112" w="11399">
                    <a:moveTo>
                      <a:pt x="1" y="0"/>
                    </a:moveTo>
                    <a:lnTo>
                      <a:pt x="6855" y="7111"/>
                    </a:lnTo>
                    <a:lnTo>
                      <a:pt x="11398" y="7111"/>
                    </a:lnTo>
                    <a:lnTo>
                      <a:pt x="454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7" name="Google Shape;147;p5"/>
              <p:cNvSpPr/>
              <p:nvPr/>
            </p:nvSpPr>
            <p:spPr>
              <a:xfrm>
                <a:off x="5845850" y="1146400"/>
                <a:ext cx="284950" cy="177800"/>
              </a:xfrm>
              <a:custGeom>
                <a:rect b="b" l="l" r="r" t="t"/>
                <a:pathLst>
                  <a:path extrusionOk="0" h="7112" w="11398">
                    <a:moveTo>
                      <a:pt x="0" y="0"/>
                    </a:moveTo>
                    <a:lnTo>
                      <a:pt x="6854" y="7111"/>
                    </a:lnTo>
                    <a:lnTo>
                      <a:pt x="11398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" name="Google Shape;148;p5"/>
              <p:cNvSpPr/>
              <p:nvPr/>
            </p:nvSpPr>
            <p:spPr>
              <a:xfrm>
                <a:off x="6059875" y="1146400"/>
                <a:ext cx="284925" cy="177800"/>
              </a:xfrm>
              <a:custGeom>
                <a:rect b="b" l="l" r="r" t="t"/>
                <a:pathLst>
                  <a:path extrusionOk="0" h="7112" w="11397">
                    <a:moveTo>
                      <a:pt x="0" y="0"/>
                    </a:moveTo>
                    <a:lnTo>
                      <a:pt x="6854" y="7111"/>
                    </a:lnTo>
                    <a:lnTo>
                      <a:pt x="11397" y="7111"/>
                    </a:lnTo>
                    <a:lnTo>
                      <a:pt x="4542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49" name="Google Shape;149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6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flipH="1"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6"/>
          <p:cNvGrpSpPr/>
          <p:nvPr/>
        </p:nvGrpSpPr>
        <p:grpSpPr>
          <a:xfrm>
            <a:off x="84425" y="0"/>
            <a:ext cx="9059570" cy="5041475"/>
            <a:chOff x="84425" y="0"/>
            <a:chExt cx="9059570" cy="5041475"/>
          </a:xfrm>
        </p:grpSpPr>
        <p:pic>
          <p:nvPicPr>
            <p:cNvPr id="153" name="Google Shape;153;p6"/>
            <p:cNvPicPr preferRelativeResize="0"/>
            <p:nvPr/>
          </p:nvPicPr>
          <p:blipFill rotWithShape="1">
            <a:blip r:embed="rId3">
              <a:alphaModFix/>
            </a:blip>
            <a:srcRect b="0" l="45773" r="0" t="28386"/>
            <a:stretch/>
          </p:blipFill>
          <p:spPr>
            <a:xfrm flipH="1">
              <a:off x="4685545" y="0"/>
              <a:ext cx="4458450" cy="418017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6"/>
            <p:cNvGrpSpPr/>
            <p:nvPr/>
          </p:nvGrpSpPr>
          <p:grpSpPr>
            <a:xfrm>
              <a:off x="84425" y="4603900"/>
              <a:ext cx="1622200" cy="437575"/>
              <a:chOff x="3109550" y="3432375"/>
              <a:chExt cx="1622200" cy="437575"/>
            </a:xfrm>
          </p:grpSpPr>
          <p:sp>
            <p:nvSpPr>
              <p:cNvPr id="155" name="Google Shape;155;p6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6" name="Google Shape;156;p6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7" name="Google Shape;157;p6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8" name="Google Shape;158;p6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59" name="Google Shape;159;p6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0" name="Google Shape;160;p6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1" name="Google Shape;161;p6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2" name="Google Shape;162;p6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3" name="Google Shape;163;p6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64" name="Google Shape;164;p6"/>
            <p:cNvGrpSpPr/>
            <p:nvPr/>
          </p:nvGrpSpPr>
          <p:grpSpPr>
            <a:xfrm flipH="1">
              <a:off x="7398975" y="4528925"/>
              <a:ext cx="1031800" cy="150150"/>
              <a:chOff x="3128400" y="1326350"/>
              <a:chExt cx="1031800" cy="150150"/>
            </a:xfrm>
          </p:grpSpPr>
          <p:sp>
            <p:nvSpPr>
              <p:cNvPr id="165" name="Google Shape;165;p6"/>
              <p:cNvSpPr/>
              <p:nvPr/>
            </p:nvSpPr>
            <p:spPr>
              <a:xfrm>
                <a:off x="31284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0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6"/>
              <p:cNvSpPr/>
              <p:nvPr/>
            </p:nvSpPr>
            <p:spPr>
              <a:xfrm>
                <a:off x="3312650" y="1326350"/>
                <a:ext cx="110550" cy="150150"/>
              </a:xfrm>
              <a:custGeom>
                <a:rect b="b" l="l" r="r" t="t"/>
                <a:pathLst>
                  <a:path extrusionOk="0" h="6006" w="4422">
                    <a:moveTo>
                      <a:pt x="1" y="0"/>
                    </a:moveTo>
                    <a:lnTo>
                      <a:pt x="1793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6"/>
              <p:cNvSpPr/>
              <p:nvPr/>
            </p:nvSpPr>
            <p:spPr>
              <a:xfrm>
                <a:off x="349690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1" y="0"/>
                    </a:moveTo>
                    <a:lnTo>
                      <a:pt x="1791" y="3004"/>
                    </a:lnTo>
                    <a:lnTo>
                      <a:pt x="1" y="6006"/>
                    </a:lnTo>
                    <a:lnTo>
                      <a:pt x="2630" y="6006"/>
                    </a:lnTo>
                    <a:lnTo>
                      <a:pt x="4421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6"/>
              <p:cNvSpPr/>
              <p:nvPr/>
            </p:nvSpPr>
            <p:spPr>
              <a:xfrm>
                <a:off x="3681150" y="1326350"/>
                <a:ext cx="110525" cy="150150"/>
              </a:xfrm>
              <a:custGeom>
                <a:rect b="b" l="l" r="r" t="t"/>
                <a:pathLst>
                  <a:path extrusionOk="0" h="6006" w="4421">
                    <a:moveTo>
                      <a:pt x="0" y="0"/>
                    </a:moveTo>
                    <a:lnTo>
                      <a:pt x="1791" y="3004"/>
                    </a:lnTo>
                    <a:lnTo>
                      <a:pt x="0" y="6006"/>
                    </a:lnTo>
                    <a:lnTo>
                      <a:pt x="2629" y="6006"/>
                    </a:lnTo>
                    <a:lnTo>
                      <a:pt x="4421" y="3004"/>
                    </a:lnTo>
                    <a:lnTo>
                      <a:pt x="2629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6"/>
              <p:cNvSpPr/>
              <p:nvPr/>
            </p:nvSpPr>
            <p:spPr>
              <a:xfrm>
                <a:off x="386537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0" y="0"/>
                    </a:moveTo>
                    <a:lnTo>
                      <a:pt x="1793" y="3004"/>
                    </a:lnTo>
                    <a:lnTo>
                      <a:pt x="0" y="6006"/>
                    </a:lnTo>
                    <a:lnTo>
                      <a:pt x="2630" y="6006"/>
                    </a:lnTo>
                    <a:lnTo>
                      <a:pt x="4423" y="3004"/>
                    </a:lnTo>
                    <a:lnTo>
                      <a:pt x="263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6"/>
              <p:cNvSpPr/>
              <p:nvPr/>
            </p:nvSpPr>
            <p:spPr>
              <a:xfrm>
                <a:off x="4049625" y="1326350"/>
                <a:ext cx="110575" cy="150150"/>
              </a:xfrm>
              <a:custGeom>
                <a:rect b="b" l="l" r="r" t="t"/>
                <a:pathLst>
                  <a:path extrusionOk="0" h="6006" w="4423">
                    <a:moveTo>
                      <a:pt x="1" y="0"/>
                    </a:moveTo>
                    <a:lnTo>
                      <a:pt x="1792" y="3004"/>
                    </a:lnTo>
                    <a:lnTo>
                      <a:pt x="1" y="6006"/>
                    </a:lnTo>
                    <a:lnTo>
                      <a:pt x="2631" y="6006"/>
                    </a:lnTo>
                    <a:lnTo>
                      <a:pt x="4422" y="3004"/>
                    </a:lnTo>
                    <a:lnTo>
                      <a:pt x="263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71" name="Google Shape;171;p6"/>
          <p:cNvSpPr txBox="1"/>
          <p:nvPr>
            <p:ph type="title"/>
          </p:nvPr>
        </p:nvSpPr>
        <p:spPr>
          <a:xfrm>
            <a:off x="3833225" y="2360638"/>
            <a:ext cx="3325500" cy="15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2" name="Google Shape;172;p6"/>
          <p:cNvSpPr txBox="1"/>
          <p:nvPr>
            <p:ph idx="2" type="title"/>
          </p:nvPr>
        </p:nvSpPr>
        <p:spPr>
          <a:xfrm>
            <a:off x="4947275" y="1263238"/>
            <a:ext cx="1097400" cy="109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3" name="Google Shape;173;p6"/>
          <p:cNvSpPr/>
          <p:nvPr>
            <p:ph idx="3" type="pic"/>
          </p:nvPr>
        </p:nvSpPr>
        <p:spPr>
          <a:xfrm>
            <a:off x="713225" y="539500"/>
            <a:ext cx="29673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7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178" name="Google Shape;178;p7"/>
          <p:cNvGrpSpPr/>
          <p:nvPr/>
        </p:nvGrpSpPr>
        <p:grpSpPr>
          <a:xfrm>
            <a:off x="27863" y="269100"/>
            <a:ext cx="9571008" cy="4796609"/>
            <a:chOff x="27863" y="269100"/>
            <a:chExt cx="9571008" cy="4796609"/>
          </a:xfrm>
        </p:grpSpPr>
        <p:grpSp>
          <p:nvGrpSpPr>
            <p:cNvPr id="179" name="Google Shape;179;p7"/>
            <p:cNvGrpSpPr/>
            <p:nvPr/>
          </p:nvGrpSpPr>
          <p:grpSpPr>
            <a:xfrm>
              <a:off x="27863" y="269100"/>
              <a:ext cx="1370725" cy="540800"/>
              <a:chOff x="1442275" y="2891575"/>
              <a:chExt cx="1370725" cy="540800"/>
            </a:xfrm>
          </p:grpSpPr>
          <p:sp>
            <p:nvSpPr>
              <p:cNvPr id="180" name="Google Shape;180;p7"/>
              <p:cNvSpPr/>
              <p:nvPr/>
            </p:nvSpPr>
            <p:spPr>
              <a:xfrm>
                <a:off x="1494900" y="3227975"/>
                <a:ext cx="629300" cy="8500"/>
              </a:xfrm>
              <a:custGeom>
                <a:rect b="b" l="l" r="r" t="t"/>
                <a:pathLst>
                  <a:path extrusionOk="0" h="340" w="25172">
                    <a:moveTo>
                      <a:pt x="170" y="0"/>
                    </a:moveTo>
                    <a:cubicBezTo>
                      <a:pt x="76" y="0"/>
                      <a:pt x="1" y="76"/>
                      <a:pt x="1" y="170"/>
                    </a:cubicBezTo>
                    <a:cubicBezTo>
                      <a:pt x="1" y="263"/>
                      <a:pt x="76" y="340"/>
                      <a:pt x="170" y="340"/>
                    </a:cubicBezTo>
                    <a:lnTo>
                      <a:pt x="25003" y="340"/>
                    </a:lnTo>
                    <a:cubicBezTo>
                      <a:pt x="25097" y="340"/>
                      <a:pt x="25171" y="263"/>
                      <a:pt x="25171" y="170"/>
                    </a:cubicBezTo>
                    <a:cubicBezTo>
                      <a:pt x="25171" y="76"/>
                      <a:pt x="25095" y="0"/>
                      <a:pt x="2500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7"/>
              <p:cNvSpPr/>
              <p:nvPr/>
            </p:nvSpPr>
            <p:spPr>
              <a:xfrm>
                <a:off x="2087875" y="3200175"/>
                <a:ext cx="64150" cy="64100"/>
              </a:xfrm>
              <a:custGeom>
                <a:rect b="b" l="l" r="r" t="t"/>
                <a:pathLst>
                  <a:path extrusionOk="0" h="2564" w="2566">
                    <a:moveTo>
                      <a:pt x="1284" y="0"/>
                    </a:moveTo>
                    <a:cubicBezTo>
                      <a:pt x="576" y="0"/>
                      <a:pt x="3" y="574"/>
                      <a:pt x="3" y="1282"/>
                    </a:cubicBezTo>
                    <a:cubicBezTo>
                      <a:pt x="1" y="1989"/>
                      <a:pt x="576" y="2564"/>
                      <a:pt x="1284" y="2564"/>
                    </a:cubicBezTo>
                    <a:cubicBezTo>
                      <a:pt x="1993" y="2564"/>
                      <a:pt x="2566" y="1990"/>
                      <a:pt x="2566" y="1282"/>
                    </a:cubicBezTo>
                    <a:cubicBezTo>
                      <a:pt x="2566" y="574"/>
                      <a:pt x="1993" y="0"/>
                      <a:pt x="128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7"/>
              <p:cNvSpPr/>
              <p:nvPr/>
            </p:nvSpPr>
            <p:spPr>
              <a:xfrm>
                <a:off x="2599250" y="2944225"/>
                <a:ext cx="185975" cy="8500"/>
              </a:xfrm>
              <a:custGeom>
                <a:rect b="b" l="l" r="r" t="t"/>
                <a:pathLst>
                  <a:path extrusionOk="0" h="340" w="7439">
                    <a:moveTo>
                      <a:pt x="171" y="1"/>
                    </a:moveTo>
                    <a:cubicBezTo>
                      <a:pt x="77" y="1"/>
                      <a:pt x="1" y="77"/>
                      <a:pt x="1" y="170"/>
                    </a:cubicBezTo>
                    <a:cubicBezTo>
                      <a:pt x="1" y="264"/>
                      <a:pt x="77" y="340"/>
                      <a:pt x="171" y="340"/>
                    </a:cubicBezTo>
                    <a:lnTo>
                      <a:pt x="7268" y="340"/>
                    </a:lnTo>
                    <a:cubicBezTo>
                      <a:pt x="7362" y="340"/>
                      <a:pt x="7439" y="264"/>
                      <a:pt x="7439" y="170"/>
                    </a:cubicBezTo>
                    <a:cubicBezTo>
                      <a:pt x="7439" y="77"/>
                      <a:pt x="7362" y="1"/>
                      <a:pt x="7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7"/>
              <p:cNvSpPr/>
              <p:nvPr/>
            </p:nvSpPr>
            <p:spPr>
              <a:xfrm>
                <a:off x="2748900" y="2916400"/>
                <a:ext cx="64100" cy="64075"/>
              </a:xfrm>
              <a:custGeom>
                <a:rect b="b" l="l" r="r" t="t"/>
                <a:pathLst>
                  <a:path extrusionOk="0" h="2563" w="2564">
                    <a:moveTo>
                      <a:pt x="1282" y="0"/>
                    </a:moveTo>
                    <a:cubicBezTo>
                      <a:pt x="574" y="0"/>
                      <a:pt x="0" y="573"/>
                      <a:pt x="0" y="1281"/>
                    </a:cubicBezTo>
                    <a:cubicBezTo>
                      <a:pt x="0" y="1990"/>
                      <a:pt x="574" y="2563"/>
                      <a:pt x="1282" y="2563"/>
                    </a:cubicBezTo>
                    <a:cubicBezTo>
                      <a:pt x="1990" y="2563"/>
                      <a:pt x="2564" y="1990"/>
                      <a:pt x="2564" y="1281"/>
                    </a:cubicBezTo>
                    <a:cubicBezTo>
                      <a:pt x="2564" y="573"/>
                      <a:pt x="1990" y="0"/>
                      <a:pt x="128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7"/>
              <p:cNvSpPr/>
              <p:nvPr/>
            </p:nvSpPr>
            <p:spPr>
              <a:xfrm>
                <a:off x="1737250" y="2944150"/>
                <a:ext cx="575300" cy="290800"/>
              </a:xfrm>
              <a:custGeom>
                <a:rect b="b" l="l" r="r" t="t"/>
                <a:pathLst>
                  <a:path extrusionOk="0" h="11632" w="23012">
                    <a:moveTo>
                      <a:pt x="11558" y="0"/>
                    </a:moveTo>
                    <a:cubicBezTo>
                      <a:pt x="11512" y="0"/>
                      <a:pt x="11470" y="20"/>
                      <a:pt x="11437" y="50"/>
                    </a:cubicBezTo>
                    <a:cubicBezTo>
                      <a:pt x="11437" y="50"/>
                      <a:pt x="8598" y="2885"/>
                      <a:pt x="5758" y="5719"/>
                    </a:cubicBezTo>
                    <a:cubicBezTo>
                      <a:pt x="1" y="11470"/>
                      <a:pt x="1" y="11470"/>
                      <a:pt x="50" y="11586"/>
                    </a:cubicBezTo>
                    <a:lnTo>
                      <a:pt x="213" y="11520"/>
                    </a:lnTo>
                    <a:lnTo>
                      <a:pt x="338" y="11632"/>
                    </a:lnTo>
                    <a:cubicBezTo>
                      <a:pt x="505" y="11444"/>
                      <a:pt x="7767" y="4196"/>
                      <a:pt x="11628" y="341"/>
                    </a:cubicBezTo>
                    <a:lnTo>
                      <a:pt x="22842" y="341"/>
                    </a:lnTo>
                    <a:cubicBezTo>
                      <a:pt x="22935" y="341"/>
                      <a:pt x="23011" y="265"/>
                      <a:pt x="23011" y="170"/>
                    </a:cubicBezTo>
                    <a:cubicBezTo>
                      <a:pt x="23011" y="76"/>
                      <a:pt x="22935" y="0"/>
                      <a:pt x="2284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7"/>
              <p:cNvSpPr/>
              <p:nvPr/>
            </p:nvSpPr>
            <p:spPr>
              <a:xfrm>
                <a:off x="2291225" y="2931375"/>
                <a:ext cx="73900" cy="34125"/>
              </a:xfrm>
              <a:custGeom>
                <a:rect b="b" l="l" r="r" t="t"/>
                <a:pathLst>
                  <a:path extrusionOk="0" h="1365" w="2956">
                    <a:moveTo>
                      <a:pt x="683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3" y="1365"/>
                    </a:cubicBezTo>
                    <a:lnTo>
                      <a:pt x="2274" y="1365"/>
                    </a:lnTo>
                    <a:cubicBezTo>
                      <a:pt x="2650" y="1365"/>
                      <a:pt x="2955" y="1060"/>
                      <a:pt x="2956" y="683"/>
                    </a:cubicBezTo>
                    <a:cubicBezTo>
                      <a:pt x="2956" y="306"/>
                      <a:pt x="2650" y="0"/>
                      <a:pt x="227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6" name="Google Shape;186;p7"/>
              <p:cNvSpPr/>
              <p:nvPr/>
            </p:nvSpPr>
            <p:spPr>
              <a:xfrm>
                <a:off x="2406000" y="2931375"/>
                <a:ext cx="99775" cy="34125"/>
              </a:xfrm>
              <a:custGeom>
                <a:rect b="b" l="l" r="r" t="t"/>
                <a:pathLst>
                  <a:path extrusionOk="0" h="1365" w="3991">
                    <a:moveTo>
                      <a:pt x="684" y="0"/>
                    </a:moveTo>
                    <a:cubicBezTo>
                      <a:pt x="308" y="0"/>
                      <a:pt x="1" y="306"/>
                      <a:pt x="1" y="683"/>
                    </a:cubicBezTo>
                    <a:cubicBezTo>
                      <a:pt x="1" y="1059"/>
                      <a:pt x="308" y="1365"/>
                      <a:pt x="684" y="1365"/>
                    </a:cubicBezTo>
                    <a:lnTo>
                      <a:pt x="3309" y="1365"/>
                    </a:lnTo>
                    <a:cubicBezTo>
                      <a:pt x="3685" y="1365"/>
                      <a:pt x="3991" y="1060"/>
                      <a:pt x="3991" y="683"/>
                    </a:cubicBezTo>
                    <a:cubicBezTo>
                      <a:pt x="3991" y="306"/>
                      <a:pt x="3685" y="0"/>
                      <a:pt x="330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7" name="Google Shape;187;p7"/>
              <p:cNvSpPr/>
              <p:nvPr/>
            </p:nvSpPr>
            <p:spPr>
              <a:xfrm>
                <a:off x="2546650" y="2931375"/>
                <a:ext cx="73925" cy="34125"/>
              </a:xfrm>
              <a:custGeom>
                <a:rect b="b" l="l" r="r" t="t"/>
                <a:pathLst>
                  <a:path extrusionOk="0" h="1365" w="2957">
                    <a:moveTo>
                      <a:pt x="684" y="0"/>
                    </a:moveTo>
                    <a:cubicBezTo>
                      <a:pt x="306" y="0"/>
                      <a:pt x="1" y="306"/>
                      <a:pt x="1" y="683"/>
                    </a:cubicBezTo>
                    <a:cubicBezTo>
                      <a:pt x="1" y="1059"/>
                      <a:pt x="306" y="1365"/>
                      <a:pt x="684" y="1365"/>
                    </a:cubicBezTo>
                    <a:lnTo>
                      <a:pt x="2275" y="1365"/>
                    </a:lnTo>
                    <a:cubicBezTo>
                      <a:pt x="2651" y="1365"/>
                      <a:pt x="2957" y="1060"/>
                      <a:pt x="2957" y="683"/>
                    </a:cubicBezTo>
                    <a:cubicBezTo>
                      <a:pt x="2957" y="306"/>
                      <a:pt x="2651" y="0"/>
                      <a:pt x="227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8" name="Google Shape;188;p7"/>
              <p:cNvSpPr/>
              <p:nvPr/>
            </p:nvSpPr>
            <p:spPr>
              <a:xfrm>
                <a:off x="1906550" y="3227925"/>
                <a:ext cx="563675" cy="151925"/>
              </a:xfrm>
              <a:custGeom>
                <a:rect b="b" l="l" r="r" t="t"/>
                <a:pathLst>
                  <a:path extrusionOk="0" h="6077" w="22547">
                    <a:moveTo>
                      <a:pt x="187" y="0"/>
                    </a:moveTo>
                    <a:cubicBezTo>
                      <a:pt x="144" y="0"/>
                      <a:pt x="100" y="17"/>
                      <a:pt x="67" y="50"/>
                    </a:cubicBezTo>
                    <a:cubicBezTo>
                      <a:pt x="1" y="118"/>
                      <a:pt x="1" y="225"/>
                      <a:pt x="67" y="292"/>
                    </a:cubicBezTo>
                    <a:lnTo>
                      <a:pt x="5802" y="6026"/>
                    </a:lnTo>
                    <a:cubicBezTo>
                      <a:pt x="5834" y="6059"/>
                      <a:pt x="5878" y="6076"/>
                      <a:pt x="5922" y="6076"/>
                    </a:cubicBezTo>
                    <a:lnTo>
                      <a:pt x="22376" y="6076"/>
                    </a:lnTo>
                    <a:cubicBezTo>
                      <a:pt x="22471" y="6076"/>
                      <a:pt x="22547" y="5999"/>
                      <a:pt x="22545" y="5904"/>
                    </a:cubicBezTo>
                    <a:cubicBezTo>
                      <a:pt x="22545" y="5811"/>
                      <a:pt x="22469" y="5735"/>
                      <a:pt x="22375" y="5735"/>
                    </a:cubicBezTo>
                    <a:lnTo>
                      <a:pt x="5992" y="5735"/>
                    </a:lnTo>
                    <a:lnTo>
                      <a:pt x="307" y="50"/>
                    </a:lnTo>
                    <a:cubicBezTo>
                      <a:pt x="274" y="17"/>
                      <a:pt x="230" y="0"/>
                      <a:pt x="18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9" name="Google Shape;189;p7"/>
              <p:cNvSpPr/>
              <p:nvPr/>
            </p:nvSpPr>
            <p:spPr>
              <a:xfrm>
                <a:off x="2433925" y="3343500"/>
                <a:ext cx="64075" cy="64100"/>
              </a:xfrm>
              <a:custGeom>
                <a:rect b="b" l="l" r="r" t="t"/>
                <a:pathLst>
                  <a:path extrusionOk="0" h="2564" w="2563">
                    <a:moveTo>
                      <a:pt x="1281" y="1"/>
                    </a:moveTo>
                    <a:cubicBezTo>
                      <a:pt x="573" y="1"/>
                      <a:pt x="0" y="574"/>
                      <a:pt x="0" y="1283"/>
                    </a:cubicBezTo>
                    <a:cubicBezTo>
                      <a:pt x="0" y="1990"/>
                      <a:pt x="573" y="2563"/>
                      <a:pt x="1281" y="2563"/>
                    </a:cubicBezTo>
                    <a:cubicBezTo>
                      <a:pt x="1990" y="2563"/>
                      <a:pt x="2563" y="1990"/>
                      <a:pt x="2563" y="1283"/>
                    </a:cubicBezTo>
                    <a:cubicBezTo>
                      <a:pt x="2563" y="574"/>
                      <a:pt x="1990" y="1"/>
                      <a:pt x="128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0" name="Google Shape;190;p7"/>
              <p:cNvSpPr/>
              <p:nvPr/>
            </p:nvSpPr>
            <p:spPr>
              <a:xfrm>
                <a:off x="1969350" y="2891575"/>
                <a:ext cx="113700" cy="113725"/>
              </a:xfrm>
              <a:custGeom>
                <a:rect b="b" l="l" r="r" t="t"/>
                <a:pathLst>
                  <a:path extrusionOk="0" h="4549" w="4548">
                    <a:moveTo>
                      <a:pt x="2274" y="1"/>
                    </a:moveTo>
                    <a:cubicBezTo>
                      <a:pt x="1019" y="1"/>
                      <a:pt x="1" y="1019"/>
                      <a:pt x="1" y="2274"/>
                    </a:cubicBezTo>
                    <a:cubicBezTo>
                      <a:pt x="1" y="3530"/>
                      <a:pt x="1019" y="4548"/>
                      <a:pt x="2274" y="4548"/>
                    </a:cubicBezTo>
                    <a:cubicBezTo>
                      <a:pt x="3530" y="4548"/>
                      <a:pt x="4547" y="3530"/>
                      <a:pt x="4547" y="2274"/>
                    </a:cubicBezTo>
                    <a:cubicBezTo>
                      <a:pt x="4547" y="1019"/>
                      <a:pt x="3530" y="1"/>
                      <a:pt x="227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1" name="Google Shape;191;p7"/>
              <p:cNvSpPr/>
              <p:nvPr/>
            </p:nvSpPr>
            <p:spPr>
              <a:xfrm>
                <a:off x="1442275" y="3175350"/>
                <a:ext cx="113725" cy="113725"/>
              </a:xfrm>
              <a:custGeom>
                <a:rect b="b" l="l" r="r" t="t"/>
                <a:pathLst>
                  <a:path extrusionOk="0" h="4549" w="4549">
                    <a:moveTo>
                      <a:pt x="2275" y="1"/>
                    </a:moveTo>
                    <a:cubicBezTo>
                      <a:pt x="1020" y="1"/>
                      <a:pt x="1" y="1019"/>
                      <a:pt x="1" y="2275"/>
                    </a:cubicBezTo>
                    <a:cubicBezTo>
                      <a:pt x="1" y="3531"/>
                      <a:pt x="1020" y="4548"/>
                      <a:pt x="2275" y="4548"/>
                    </a:cubicBezTo>
                    <a:cubicBezTo>
                      <a:pt x="3531" y="4548"/>
                      <a:pt x="4549" y="3531"/>
                      <a:pt x="4549" y="2275"/>
                    </a:cubicBezTo>
                    <a:cubicBezTo>
                      <a:pt x="4549" y="1019"/>
                      <a:pt x="3531" y="1"/>
                      <a:pt x="2275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2" name="Google Shape;192;p7"/>
              <p:cNvSpPr/>
              <p:nvPr/>
            </p:nvSpPr>
            <p:spPr>
              <a:xfrm>
                <a:off x="1992225" y="3318725"/>
                <a:ext cx="124775" cy="113650"/>
              </a:xfrm>
              <a:custGeom>
                <a:rect b="b" l="l" r="r" t="t"/>
                <a:pathLst>
                  <a:path extrusionOk="0" h="4546" w="4991">
                    <a:moveTo>
                      <a:pt x="2496" y="0"/>
                    </a:moveTo>
                    <a:cubicBezTo>
                      <a:pt x="1914" y="0"/>
                      <a:pt x="1332" y="222"/>
                      <a:pt x="888" y="666"/>
                    </a:cubicBezTo>
                    <a:cubicBezTo>
                      <a:pt x="0" y="1553"/>
                      <a:pt x="0" y="2993"/>
                      <a:pt x="888" y="3880"/>
                    </a:cubicBezTo>
                    <a:cubicBezTo>
                      <a:pt x="1332" y="4324"/>
                      <a:pt x="1914" y="4546"/>
                      <a:pt x="2496" y="4546"/>
                    </a:cubicBezTo>
                    <a:cubicBezTo>
                      <a:pt x="3078" y="4546"/>
                      <a:pt x="3660" y="4324"/>
                      <a:pt x="4103" y="3880"/>
                    </a:cubicBezTo>
                    <a:cubicBezTo>
                      <a:pt x="4990" y="2993"/>
                      <a:pt x="4990" y="1554"/>
                      <a:pt x="4103" y="666"/>
                    </a:cubicBezTo>
                    <a:cubicBezTo>
                      <a:pt x="3660" y="222"/>
                      <a:pt x="3078" y="0"/>
                      <a:pt x="24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3" name="Google Shape;193;p7"/>
              <p:cNvSpPr/>
              <p:nvPr/>
            </p:nvSpPr>
            <p:spPr>
              <a:xfrm>
                <a:off x="1685600" y="3175350"/>
                <a:ext cx="113675" cy="113725"/>
              </a:xfrm>
              <a:custGeom>
                <a:rect b="b" l="l" r="r" t="t"/>
                <a:pathLst>
                  <a:path extrusionOk="0" h="4549" w="4547">
                    <a:moveTo>
                      <a:pt x="2273" y="1"/>
                    </a:moveTo>
                    <a:cubicBezTo>
                      <a:pt x="1018" y="1"/>
                      <a:pt x="0" y="1019"/>
                      <a:pt x="0" y="2275"/>
                    </a:cubicBezTo>
                    <a:cubicBezTo>
                      <a:pt x="0" y="3531"/>
                      <a:pt x="1018" y="4548"/>
                      <a:pt x="2273" y="4548"/>
                    </a:cubicBezTo>
                    <a:cubicBezTo>
                      <a:pt x="3529" y="4548"/>
                      <a:pt x="4547" y="3531"/>
                      <a:pt x="4547" y="2275"/>
                    </a:cubicBezTo>
                    <a:cubicBezTo>
                      <a:pt x="4547" y="1019"/>
                      <a:pt x="3529" y="1"/>
                      <a:pt x="227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4" name="Google Shape;194;p7"/>
            <p:cNvGrpSpPr/>
            <p:nvPr/>
          </p:nvGrpSpPr>
          <p:grpSpPr>
            <a:xfrm>
              <a:off x="7626428" y="4604005"/>
              <a:ext cx="1972443" cy="461704"/>
              <a:chOff x="5000750" y="481775"/>
              <a:chExt cx="1329050" cy="311100"/>
            </a:xfrm>
          </p:grpSpPr>
          <p:sp>
            <p:nvSpPr>
              <p:cNvPr id="195" name="Google Shape;195;p7"/>
              <p:cNvSpPr/>
              <p:nvPr/>
            </p:nvSpPr>
            <p:spPr>
              <a:xfrm>
                <a:off x="5026400" y="621850"/>
                <a:ext cx="1303400" cy="147700"/>
              </a:xfrm>
              <a:custGeom>
                <a:rect b="b" l="l" r="r" t="t"/>
                <a:pathLst>
                  <a:path extrusionOk="0" h="5908" w="52136">
                    <a:moveTo>
                      <a:pt x="24815" y="0"/>
                    </a:moveTo>
                    <a:lnTo>
                      <a:pt x="19094" y="5721"/>
                    </a:lnTo>
                    <a:lnTo>
                      <a:pt x="1" y="5721"/>
                    </a:lnTo>
                    <a:lnTo>
                      <a:pt x="1" y="5908"/>
                    </a:lnTo>
                    <a:lnTo>
                      <a:pt x="19170" y="5908"/>
                    </a:lnTo>
                    <a:lnTo>
                      <a:pt x="24891" y="186"/>
                    </a:lnTo>
                    <a:lnTo>
                      <a:pt x="52136" y="186"/>
                    </a:lnTo>
                    <a:cubicBezTo>
                      <a:pt x="52090" y="135"/>
                      <a:pt x="52060" y="69"/>
                      <a:pt x="5204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7"/>
              <p:cNvSpPr/>
              <p:nvPr/>
            </p:nvSpPr>
            <p:spPr>
              <a:xfrm>
                <a:off x="5161775" y="575150"/>
                <a:ext cx="1109150" cy="147725"/>
              </a:xfrm>
              <a:custGeom>
                <a:rect b="b" l="l" r="r" t="t"/>
                <a:pathLst>
                  <a:path extrusionOk="0" h="5909" w="44366">
                    <a:moveTo>
                      <a:pt x="19400" y="1"/>
                    </a:moveTo>
                    <a:lnTo>
                      <a:pt x="13679" y="5722"/>
                    </a:lnTo>
                    <a:lnTo>
                      <a:pt x="1" y="5722"/>
                    </a:lnTo>
                    <a:lnTo>
                      <a:pt x="1" y="5908"/>
                    </a:lnTo>
                    <a:lnTo>
                      <a:pt x="13756" y="5908"/>
                    </a:lnTo>
                    <a:lnTo>
                      <a:pt x="19477" y="188"/>
                    </a:lnTo>
                    <a:lnTo>
                      <a:pt x="44350" y="188"/>
                    </a:lnTo>
                    <a:cubicBezTo>
                      <a:pt x="44343" y="125"/>
                      <a:pt x="44349" y="62"/>
                      <a:pt x="443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7"/>
              <p:cNvSpPr/>
              <p:nvPr/>
            </p:nvSpPr>
            <p:spPr>
              <a:xfrm>
                <a:off x="5270725" y="528425"/>
                <a:ext cx="949350" cy="147725"/>
              </a:xfrm>
              <a:custGeom>
                <a:rect b="b" l="l" r="r" t="t"/>
                <a:pathLst>
                  <a:path extrusionOk="0" h="5909" w="37974">
                    <a:moveTo>
                      <a:pt x="15042" y="1"/>
                    </a:moveTo>
                    <a:lnTo>
                      <a:pt x="9321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9398" y="5908"/>
                    </a:lnTo>
                    <a:lnTo>
                      <a:pt x="15119" y="188"/>
                    </a:lnTo>
                    <a:lnTo>
                      <a:pt x="37974" y="188"/>
                    </a:lnTo>
                    <a:cubicBezTo>
                      <a:pt x="37954" y="128"/>
                      <a:pt x="37949" y="64"/>
                      <a:pt x="3795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8" name="Google Shape;198;p7"/>
              <p:cNvSpPr/>
              <p:nvPr/>
            </p:nvSpPr>
            <p:spPr>
              <a:xfrm>
                <a:off x="5360950" y="481775"/>
                <a:ext cx="831450" cy="147700"/>
              </a:xfrm>
              <a:custGeom>
                <a:rect b="b" l="l" r="r" t="t"/>
                <a:pathLst>
                  <a:path extrusionOk="0" h="5908" w="33258">
                    <a:moveTo>
                      <a:pt x="11433" y="0"/>
                    </a:moveTo>
                    <a:lnTo>
                      <a:pt x="5712" y="5722"/>
                    </a:lnTo>
                    <a:lnTo>
                      <a:pt x="0" y="5722"/>
                    </a:lnTo>
                    <a:lnTo>
                      <a:pt x="0" y="5908"/>
                    </a:lnTo>
                    <a:lnTo>
                      <a:pt x="5789" y="5908"/>
                    </a:lnTo>
                    <a:lnTo>
                      <a:pt x="11510" y="186"/>
                    </a:lnTo>
                    <a:lnTo>
                      <a:pt x="33257" y="186"/>
                    </a:lnTo>
                    <a:cubicBezTo>
                      <a:pt x="33236" y="125"/>
                      <a:pt x="33228" y="61"/>
                      <a:pt x="33231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9" name="Google Shape;199;p7"/>
              <p:cNvSpPr/>
              <p:nvPr/>
            </p:nvSpPr>
            <p:spPr>
              <a:xfrm>
                <a:off x="5335300" y="601475"/>
                <a:ext cx="51375" cy="51375"/>
              </a:xfrm>
              <a:custGeom>
                <a:rect b="b" l="l" r="r" t="t"/>
                <a:pathLst>
                  <a:path extrusionOk="0" h="2055" w="2055">
                    <a:moveTo>
                      <a:pt x="2055" y="1027"/>
                    </a:moveTo>
                    <a:cubicBezTo>
                      <a:pt x="2055" y="1594"/>
                      <a:pt x="1596" y="2055"/>
                      <a:pt x="1027" y="2055"/>
                    </a:cubicBezTo>
                    <a:cubicBezTo>
                      <a:pt x="460" y="2055"/>
                      <a:pt x="0" y="1594"/>
                      <a:pt x="0" y="1027"/>
                    </a:cubicBezTo>
                    <a:cubicBezTo>
                      <a:pt x="0" y="460"/>
                      <a:pt x="459" y="0"/>
                      <a:pt x="1027" y="0"/>
                    </a:cubicBezTo>
                    <a:cubicBezTo>
                      <a:pt x="1594" y="0"/>
                      <a:pt x="2055" y="461"/>
                      <a:pt x="2055" y="1027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0" name="Google Shape;200;p7"/>
              <p:cNvSpPr/>
              <p:nvPr/>
            </p:nvSpPr>
            <p:spPr>
              <a:xfrm>
                <a:off x="5245025" y="6481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5"/>
                      <a:pt x="1595" y="2055"/>
                      <a:pt x="1028" y="2055"/>
                    </a:cubicBezTo>
                    <a:cubicBezTo>
                      <a:pt x="459" y="2055"/>
                      <a:pt x="1" y="1594"/>
                      <a:pt x="1" y="1028"/>
                    </a:cubicBezTo>
                    <a:cubicBezTo>
                      <a:pt x="1" y="462"/>
                      <a:pt x="459" y="1"/>
                      <a:pt x="1028" y="1"/>
                    </a:cubicBezTo>
                    <a:cubicBezTo>
                      <a:pt x="1595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1" name="Google Shape;201;p7"/>
              <p:cNvSpPr/>
              <p:nvPr/>
            </p:nvSpPr>
            <p:spPr>
              <a:xfrm>
                <a:off x="5134550" y="69482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4"/>
                      <a:pt x="1594" y="2055"/>
                      <a:pt x="1028" y="2055"/>
                    </a:cubicBezTo>
                    <a:cubicBezTo>
                      <a:pt x="461" y="2055"/>
                      <a:pt x="0" y="1594"/>
                      <a:pt x="0" y="1028"/>
                    </a:cubicBezTo>
                    <a:cubicBezTo>
                      <a:pt x="0" y="461"/>
                      <a:pt x="461" y="0"/>
                      <a:pt x="1028" y="0"/>
                    </a:cubicBezTo>
                    <a:cubicBezTo>
                      <a:pt x="1595" y="0"/>
                      <a:pt x="2055" y="461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02" name="Google Shape;202;p7"/>
              <p:cNvSpPr/>
              <p:nvPr/>
            </p:nvSpPr>
            <p:spPr>
              <a:xfrm>
                <a:off x="5000750" y="741475"/>
                <a:ext cx="51400" cy="51400"/>
              </a:xfrm>
              <a:custGeom>
                <a:rect b="b" l="l" r="r" t="t"/>
                <a:pathLst>
                  <a:path extrusionOk="0" h="2056" w="2056">
                    <a:moveTo>
                      <a:pt x="2055" y="1028"/>
                    </a:moveTo>
                    <a:cubicBezTo>
                      <a:pt x="2055" y="1596"/>
                      <a:pt x="1596" y="2056"/>
                      <a:pt x="1028" y="2056"/>
                    </a:cubicBezTo>
                    <a:cubicBezTo>
                      <a:pt x="460" y="2056"/>
                      <a:pt x="0" y="1595"/>
                      <a:pt x="0" y="1028"/>
                    </a:cubicBezTo>
                    <a:cubicBezTo>
                      <a:pt x="0" y="462"/>
                      <a:pt x="460" y="1"/>
                      <a:pt x="1028" y="1"/>
                    </a:cubicBezTo>
                    <a:cubicBezTo>
                      <a:pt x="1596" y="1"/>
                      <a:pt x="2055" y="462"/>
                      <a:pt x="2055" y="1028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03" name="Google Shape;203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8"/>
          <p:cNvPicPr preferRelativeResize="0"/>
          <p:nvPr/>
        </p:nvPicPr>
        <p:blipFill rotWithShape="1">
          <a:blip r:embed="rId2">
            <a:alphaModFix amt="51000"/>
          </a:blip>
          <a:srcRect b="0" l="0" r="0" t="0"/>
          <a:stretch/>
        </p:blipFill>
        <p:spPr>
          <a:xfrm flipH="1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8"/>
          <p:cNvSpPr txBox="1"/>
          <p:nvPr>
            <p:ph idx="1" type="subTitle"/>
          </p:nvPr>
        </p:nvSpPr>
        <p:spPr>
          <a:xfrm>
            <a:off x="983575" y="1987913"/>
            <a:ext cx="4064700" cy="194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07" name="Google Shape;207;p8"/>
          <p:cNvSpPr txBox="1"/>
          <p:nvPr>
            <p:ph type="title"/>
          </p:nvPr>
        </p:nvSpPr>
        <p:spPr>
          <a:xfrm>
            <a:off x="983575" y="1209688"/>
            <a:ext cx="406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208" name="Google Shape;208;p8"/>
          <p:cNvGrpSpPr/>
          <p:nvPr/>
        </p:nvGrpSpPr>
        <p:grpSpPr>
          <a:xfrm>
            <a:off x="-1577176" y="-155128"/>
            <a:ext cx="10721181" cy="4977916"/>
            <a:chOff x="-1577176" y="-155128"/>
            <a:chExt cx="10721181" cy="4977916"/>
          </a:xfrm>
        </p:grpSpPr>
        <p:grpSp>
          <p:nvGrpSpPr>
            <p:cNvPr id="209" name="Google Shape;209;p8"/>
            <p:cNvGrpSpPr/>
            <p:nvPr/>
          </p:nvGrpSpPr>
          <p:grpSpPr>
            <a:xfrm>
              <a:off x="-1577176" y="-155128"/>
              <a:ext cx="10721181" cy="1389260"/>
              <a:chOff x="1315400" y="393150"/>
              <a:chExt cx="3188550" cy="413175"/>
            </a:xfrm>
          </p:grpSpPr>
          <p:sp>
            <p:nvSpPr>
              <p:cNvPr id="210" name="Google Shape;210;p8"/>
              <p:cNvSpPr/>
              <p:nvPr/>
            </p:nvSpPr>
            <p:spPr>
              <a:xfrm>
                <a:off x="1315400" y="543550"/>
                <a:ext cx="3188550" cy="262775"/>
              </a:xfrm>
              <a:custGeom>
                <a:rect b="b" l="l" r="r" t="t"/>
                <a:pathLst>
                  <a:path extrusionOk="0" h="10511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1" name="Google Shape;211;p8"/>
              <p:cNvSpPr/>
              <p:nvPr/>
            </p:nvSpPr>
            <p:spPr>
              <a:xfrm>
                <a:off x="1315400" y="505925"/>
                <a:ext cx="3188550" cy="262825"/>
              </a:xfrm>
              <a:custGeom>
                <a:rect b="b" l="l" r="r" t="t"/>
                <a:pathLst>
                  <a:path extrusionOk="0" h="10513" w="127542">
                    <a:moveTo>
                      <a:pt x="71656" y="1"/>
                    </a:moveTo>
                    <a:lnTo>
                      <a:pt x="67050" y="4609"/>
                    </a:lnTo>
                    <a:lnTo>
                      <a:pt x="0" y="4609"/>
                    </a:lnTo>
                    <a:lnTo>
                      <a:pt x="0" y="4741"/>
                    </a:lnTo>
                    <a:lnTo>
                      <a:pt x="67104" y="4741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8"/>
              <p:cNvSpPr/>
              <p:nvPr/>
            </p:nvSpPr>
            <p:spPr>
              <a:xfrm>
                <a:off x="1315400" y="4683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1"/>
                    </a:lnTo>
                    <a:lnTo>
                      <a:pt x="91810" y="131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8"/>
              <p:cNvSpPr/>
              <p:nvPr/>
            </p:nvSpPr>
            <p:spPr>
              <a:xfrm>
                <a:off x="1315400" y="4307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1"/>
                    </a:moveTo>
                    <a:lnTo>
                      <a:pt x="67050" y="4607"/>
                    </a:lnTo>
                    <a:lnTo>
                      <a:pt x="0" y="4607"/>
                    </a:lnTo>
                    <a:lnTo>
                      <a:pt x="0" y="4738"/>
                    </a:lnTo>
                    <a:lnTo>
                      <a:pt x="67104" y="4738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1"/>
                    </a:lnTo>
                    <a:lnTo>
                      <a:pt x="127541" y="10511"/>
                    </a:lnTo>
                    <a:lnTo>
                      <a:pt x="127541" y="10380"/>
                    </a:lnTo>
                    <a:lnTo>
                      <a:pt x="102244" y="10380"/>
                    </a:lnTo>
                    <a:lnTo>
                      <a:pt x="9186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8"/>
              <p:cNvSpPr/>
              <p:nvPr/>
            </p:nvSpPr>
            <p:spPr>
              <a:xfrm>
                <a:off x="1315400" y="393150"/>
                <a:ext cx="3188550" cy="262800"/>
              </a:xfrm>
              <a:custGeom>
                <a:rect b="b" l="l" r="r" t="t"/>
                <a:pathLst>
                  <a:path extrusionOk="0" h="10512" w="127542">
                    <a:moveTo>
                      <a:pt x="71656" y="0"/>
                    </a:moveTo>
                    <a:lnTo>
                      <a:pt x="67050" y="4608"/>
                    </a:lnTo>
                    <a:lnTo>
                      <a:pt x="0" y="4608"/>
                    </a:lnTo>
                    <a:lnTo>
                      <a:pt x="0" y="4739"/>
                    </a:lnTo>
                    <a:lnTo>
                      <a:pt x="67104" y="4739"/>
                    </a:lnTo>
                    <a:lnTo>
                      <a:pt x="71711" y="132"/>
                    </a:lnTo>
                    <a:lnTo>
                      <a:pt x="91810" y="132"/>
                    </a:lnTo>
                    <a:lnTo>
                      <a:pt x="102189" y="10512"/>
                    </a:lnTo>
                    <a:lnTo>
                      <a:pt x="127541" y="10512"/>
                    </a:lnTo>
                    <a:lnTo>
                      <a:pt x="127541" y="10379"/>
                    </a:lnTo>
                    <a:lnTo>
                      <a:pt x="102244" y="10379"/>
                    </a:lnTo>
                    <a:lnTo>
                      <a:pt x="9186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5" name="Google Shape;215;p8"/>
            <p:cNvGrpSpPr/>
            <p:nvPr/>
          </p:nvGrpSpPr>
          <p:grpSpPr>
            <a:xfrm>
              <a:off x="236825" y="4385213"/>
              <a:ext cx="1622200" cy="437575"/>
              <a:chOff x="3109550" y="3432375"/>
              <a:chExt cx="1622200" cy="437575"/>
            </a:xfrm>
          </p:grpSpPr>
          <p:sp>
            <p:nvSpPr>
              <p:cNvPr id="216" name="Google Shape;216;p8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7" name="Google Shape;217;p8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8" name="Google Shape;218;p8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8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8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8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8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8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8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25" name="Google Shape;225;p8"/>
          <p:cNvSpPr/>
          <p:nvPr>
            <p:ph idx="2" type="pic"/>
          </p:nvPr>
        </p:nvSpPr>
        <p:spPr>
          <a:xfrm>
            <a:off x="5373425" y="539500"/>
            <a:ext cx="2787000" cy="4064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9"/>
          <p:cNvPicPr preferRelativeResize="0"/>
          <p:nvPr/>
        </p:nvPicPr>
        <p:blipFill rotWithShape="1">
          <a:blip r:embed="rId2">
            <a:alphaModFix amt="49000"/>
          </a:blip>
          <a:srcRect b="0" l="0" r="0" t="0"/>
          <a:stretch/>
        </p:blipFill>
        <p:spPr>
          <a:xfrm rot="10800000"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9"/>
          <p:cNvSpPr txBox="1"/>
          <p:nvPr>
            <p:ph idx="1" type="subTitle"/>
          </p:nvPr>
        </p:nvSpPr>
        <p:spPr>
          <a:xfrm>
            <a:off x="4718748" y="2780225"/>
            <a:ext cx="33033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1" name="Google Shape;231;p9"/>
          <p:cNvSpPr txBox="1"/>
          <p:nvPr>
            <p:ph idx="2" type="subTitle"/>
          </p:nvPr>
        </p:nvSpPr>
        <p:spPr>
          <a:xfrm>
            <a:off x="1121950" y="2780225"/>
            <a:ext cx="33033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32" name="Google Shape;232;p9"/>
          <p:cNvSpPr txBox="1"/>
          <p:nvPr>
            <p:ph idx="3" type="subTitle"/>
          </p:nvPr>
        </p:nvSpPr>
        <p:spPr>
          <a:xfrm>
            <a:off x="1121950" y="2407925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33" name="Google Shape;233;p9"/>
          <p:cNvSpPr txBox="1"/>
          <p:nvPr>
            <p:ph idx="4" type="subTitle"/>
          </p:nvPr>
        </p:nvSpPr>
        <p:spPr>
          <a:xfrm>
            <a:off x="4718746" y="2407925"/>
            <a:ext cx="33033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34" name="Google Shape;234;p9"/>
          <p:cNvGrpSpPr/>
          <p:nvPr/>
        </p:nvGrpSpPr>
        <p:grpSpPr>
          <a:xfrm>
            <a:off x="107166" y="282117"/>
            <a:ext cx="9564630" cy="4770320"/>
            <a:chOff x="107166" y="282117"/>
            <a:chExt cx="9564630" cy="4770320"/>
          </a:xfrm>
        </p:grpSpPr>
        <p:grpSp>
          <p:nvGrpSpPr>
            <p:cNvPr id="235" name="Google Shape;235;p9"/>
            <p:cNvGrpSpPr/>
            <p:nvPr/>
          </p:nvGrpSpPr>
          <p:grpSpPr>
            <a:xfrm flipH="1" rot="10800000">
              <a:off x="107166" y="282117"/>
              <a:ext cx="1908356" cy="514763"/>
              <a:chOff x="3109550" y="3432375"/>
              <a:chExt cx="1622200" cy="437575"/>
            </a:xfrm>
          </p:grpSpPr>
          <p:sp>
            <p:nvSpPr>
              <p:cNvPr id="236" name="Google Shape;236;p9"/>
              <p:cNvSpPr/>
              <p:nvPr/>
            </p:nvSpPr>
            <p:spPr>
              <a:xfrm>
                <a:off x="3980725" y="3817350"/>
                <a:ext cx="727150" cy="7350"/>
              </a:xfrm>
              <a:custGeom>
                <a:rect b="b" l="l" r="r" t="t"/>
                <a:pathLst>
                  <a:path extrusionOk="0" h="294" w="29086">
                    <a:moveTo>
                      <a:pt x="148" y="0"/>
                    </a:moveTo>
                    <a:cubicBezTo>
                      <a:pt x="66" y="0"/>
                      <a:pt x="1" y="65"/>
                      <a:pt x="1" y="147"/>
                    </a:cubicBezTo>
                    <a:cubicBezTo>
                      <a:pt x="1" y="228"/>
                      <a:pt x="66" y="294"/>
                      <a:pt x="148" y="294"/>
                    </a:cubicBezTo>
                    <a:lnTo>
                      <a:pt x="28937" y="294"/>
                    </a:lnTo>
                    <a:cubicBezTo>
                      <a:pt x="29019" y="294"/>
                      <a:pt x="29084" y="226"/>
                      <a:pt x="29085" y="147"/>
                    </a:cubicBezTo>
                    <a:cubicBezTo>
                      <a:pt x="29085" y="65"/>
                      <a:pt x="29020" y="0"/>
                      <a:pt x="289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9"/>
              <p:cNvSpPr/>
              <p:nvPr/>
            </p:nvSpPr>
            <p:spPr>
              <a:xfrm>
                <a:off x="4676550" y="3793425"/>
                <a:ext cx="55200" cy="55200"/>
              </a:xfrm>
              <a:custGeom>
                <a:rect b="b" l="l" r="r" t="t"/>
                <a:pathLst>
                  <a:path extrusionOk="0" h="2208" w="2208">
                    <a:moveTo>
                      <a:pt x="1104" y="0"/>
                    </a:moveTo>
                    <a:cubicBezTo>
                      <a:pt x="495" y="0"/>
                      <a:pt x="1" y="494"/>
                      <a:pt x="1" y="1104"/>
                    </a:cubicBezTo>
                    <a:cubicBezTo>
                      <a:pt x="1" y="1713"/>
                      <a:pt x="495" y="2207"/>
                      <a:pt x="1104" y="2207"/>
                    </a:cubicBezTo>
                    <a:cubicBezTo>
                      <a:pt x="1713" y="2207"/>
                      <a:pt x="2208" y="1713"/>
                      <a:pt x="2208" y="1104"/>
                    </a:cubicBezTo>
                    <a:cubicBezTo>
                      <a:pt x="2208" y="494"/>
                      <a:pt x="1713" y="0"/>
                      <a:pt x="11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8" name="Google Shape;238;p9"/>
              <p:cNvSpPr/>
              <p:nvPr/>
            </p:nvSpPr>
            <p:spPr>
              <a:xfrm>
                <a:off x="3154450" y="3477650"/>
                <a:ext cx="347750" cy="347050"/>
              </a:xfrm>
              <a:custGeom>
                <a:rect b="b" l="l" r="r" t="t"/>
                <a:pathLst>
                  <a:path extrusionOk="0" h="13882" w="13910">
                    <a:moveTo>
                      <a:pt x="162" y="0"/>
                    </a:moveTo>
                    <a:cubicBezTo>
                      <a:pt x="124" y="0"/>
                      <a:pt x="86" y="15"/>
                      <a:pt x="57" y="43"/>
                    </a:cubicBezTo>
                    <a:cubicBezTo>
                      <a:pt x="1" y="100"/>
                      <a:pt x="1" y="193"/>
                      <a:pt x="57" y="251"/>
                    </a:cubicBezTo>
                    <a:lnTo>
                      <a:pt x="13645" y="13838"/>
                    </a:lnTo>
                    <a:cubicBezTo>
                      <a:pt x="13674" y="13866"/>
                      <a:pt x="13711" y="13882"/>
                      <a:pt x="13749" y="13882"/>
                    </a:cubicBezTo>
                    <a:cubicBezTo>
                      <a:pt x="13787" y="13882"/>
                      <a:pt x="13824" y="13866"/>
                      <a:pt x="13852" y="13838"/>
                    </a:cubicBezTo>
                    <a:cubicBezTo>
                      <a:pt x="13910" y="13781"/>
                      <a:pt x="13910" y="13687"/>
                      <a:pt x="13852" y="13629"/>
                    </a:cubicBezTo>
                    <a:lnTo>
                      <a:pt x="266" y="43"/>
                    </a:lnTo>
                    <a:cubicBezTo>
                      <a:pt x="237" y="15"/>
                      <a:pt x="199" y="0"/>
                      <a:pt x="16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9" name="Google Shape;239;p9"/>
              <p:cNvSpPr/>
              <p:nvPr/>
            </p:nvSpPr>
            <p:spPr>
              <a:xfrm>
                <a:off x="3483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3" y="1176"/>
                      <a:pt x="588" y="1176"/>
                    </a:cubicBezTo>
                    <a:lnTo>
                      <a:pt x="1957" y="1176"/>
                    </a:lnTo>
                    <a:cubicBezTo>
                      <a:pt x="2283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0" name="Google Shape;240;p9"/>
              <p:cNvSpPr/>
              <p:nvPr/>
            </p:nvSpPr>
            <p:spPr>
              <a:xfrm>
                <a:off x="3605675" y="3806300"/>
                <a:ext cx="271225" cy="29400"/>
              </a:xfrm>
              <a:custGeom>
                <a:rect b="b" l="l" r="r" t="t"/>
                <a:pathLst>
                  <a:path extrusionOk="0" h="1176" w="10849">
                    <a:moveTo>
                      <a:pt x="587" y="1"/>
                    </a:moveTo>
                    <a:cubicBezTo>
                      <a:pt x="264" y="1"/>
                      <a:pt x="0" y="264"/>
                      <a:pt x="0" y="589"/>
                    </a:cubicBezTo>
                    <a:cubicBezTo>
                      <a:pt x="0" y="913"/>
                      <a:pt x="264" y="1176"/>
                      <a:pt x="587" y="1176"/>
                    </a:cubicBezTo>
                    <a:lnTo>
                      <a:pt x="3666" y="1176"/>
                    </a:lnTo>
                    <a:cubicBezTo>
                      <a:pt x="3990" y="1176"/>
                      <a:pt x="4253" y="913"/>
                      <a:pt x="4253" y="589"/>
                    </a:cubicBezTo>
                    <a:cubicBezTo>
                      <a:pt x="4253" y="264"/>
                      <a:pt x="3990" y="1"/>
                      <a:pt x="3666" y="1"/>
                    </a:cubicBezTo>
                    <a:close/>
                    <a:moveTo>
                      <a:pt x="7184" y="1"/>
                    </a:moveTo>
                    <a:cubicBezTo>
                      <a:pt x="6859" y="1"/>
                      <a:pt x="6597" y="264"/>
                      <a:pt x="6597" y="589"/>
                    </a:cubicBezTo>
                    <a:cubicBezTo>
                      <a:pt x="6597" y="913"/>
                      <a:pt x="6859" y="1176"/>
                      <a:pt x="7184" y="1176"/>
                    </a:cubicBezTo>
                    <a:lnTo>
                      <a:pt x="10262" y="1176"/>
                    </a:lnTo>
                    <a:cubicBezTo>
                      <a:pt x="10587" y="1176"/>
                      <a:pt x="10849" y="913"/>
                      <a:pt x="10849" y="589"/>
                    </a:cubicBezTo>
                    <a:cubicBezTo>
                      <a:pt x="10849" y="264"/>
                      <a:pt x="10587" y="1"/>
                      <a:pt x="102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1" name="Google Shape;241;p9"/>
              <p:cNvSpPr/>
              <p:nvPr/>
            </p:nvSpPr>
            <p:spPr>
              <a:xfrm>
                <a:off x="3935475" y="3806300"/>
                <a:ext cx="63625" cy="29400"/>
              </a:xfrm>
              <a:custGeom>
                <a:rect b="b" l="l" r="r" t="t"/>
                <a:pathLst>
                  <a:path extrusionOk="0" h="1176" w="2545">
                    <a:moveTo>
                      <a:pt x="588" y="1"/>
                    </a:moveTo>
                    <a:cubicBezTo>
                      <a:pt x="263" y="1"/>
                      <a:pt x="1" y="264"/>
                      <a:pt x="1" y="589"/>
                    </a:cubicBezTo>
                    <a:cubicBezTo>
                      <a:pt x="1" y="913"/>
                      <a:pt x="264" y="1176"/>
                      <a:pt x="588" y="1176"/>
                    </a:cubicBezTo>
                    <a:lnTo>
                      <a:pt x="1958" y="1176"/>
                    </a:lnTo>
                    <a:cubicBezTo>
                      <a:pt x="2282" y="1176"/>
                      <a:pt x="2545" y="913"/>
                      <a:pt x="2545" y="589"/>
                    </a:cubicBezTo>
                    <a:cubicBezTo>
                      <a:pt x="2545" y="264"/>
                      <a:pt x="2283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2" name="Google Shape;242;p9"/>
              <p:cNvSpPr/>
              <p:nvPr/>
            </p:nvSpPr>
            <p:spPr>
              <a:xfrm>
                <a:off x="3109550" y="34323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8" y="1"/>
                    </a:moveTo>
                    <a:cubicBezTo>
                      <a:pt x="877" y="1"/>
                      <a:pt x="1" y="877"/>
                      <a:pt x="1" y="1958"/>
                    </a:cubicBezTo>
                    <a:cubicBezTo>
                      <a:pt x="1" y="3038"/>
                      <a:pt x="877" y="3915"/>
                      <a:pt x="1958" y="3915"/>
                    </a:cubicBezTo>
                    <a:cubicBezTo>
                      <a:pt x="3039" y="3915"/>
                      <a:pt x="3914" y="3038"/>
                      <a:pt x="3914" y="1958"/>
                    </a:cubicBezTo>
                    <a:cubicBezTo>
                      <a:pt x="3914" y="877"/>
                      <a:pt x="3039" y="1"/>
                      <a:pt x="195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3" name="Google Shape;243;p9"/>
              <p:cNvSpPr/>
              <p:nvPr/>
            </p:nvSpPr>
            <p:spPr>
              <a:xfrm>
                <a:off x="4183025" y="3772075"/>
                <a:ext cx="97875" cy="97875"/>
              </a:xfrm>
              <a:custGeom>
                <a:rect b="b" l="l" r="r" t="t"/>
                <a:pathLst>
                  <a:path extrusionOk="0" h="3915" w="3915">
                    <a:moveTo>
                      <a:pt x="1957" y="1"/>
                    </a:moveTo>
                    <a:cubicBezTo>
                      <a:pt x="877" y="1"/>
                      <a:pt x="1" y="876"/>
                      <a:pt x="1" y="1958"/>
                    </a:cubicBezTo>
                    <a:cubicBezTo>
                      <a:pt x="1" y="3038"/>
                      <a:pt x="877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4" name="Google Shape;244;p9"/>
              <p:cNvSpPr/>
              <p:nvPr/>
            </p:nvSpPr>
            <p:spPr>
              <a:xfrm>
                <a:off x="4392475" y="3772075"/>
                <a:ext cx="97850" cy="97875"/>
              </a:xfrm>
              <a:custGeom>
                <a:rect b="b" l="l" r="r" t="t"/>
                <a:pathLst>
                  <a:path extrusionOk="0" h="3915" w="3914">
                    <a:moveTo>
                      <a:pt x="1957" y="1"/>
                    </a:moveTo>
                    <a:cubicBezTo>
                      <a:pt x="876" y="1"/>
                      <a:pt x="0" y="876"/>
                      <a:pt x="0" y="1958"/>
                    </a:cubicBezTo>
                    <a:cubicBezTo>
                      <a:pt x="0" y="3038"/>
                      <a:pt x="876" y="3915"/>
                      <a:pt x="1957" y="3915"/>
                    </a:cubicBezTo>
                    <a:cubicBezTo>
                      <a:pt x="3038" y="3915"/>
                      <a:pt x="3914" y="3038"/>
                      <a:pt x="3914" y="1958"/>
                    </a:cubicBezTo>
                    <a:cubicBezTo>
                      <a:pt x="3914" y="876"/>
                      <a:pt x="3038" y="1"/>
                      <a:pt x="195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45" name="Google Shape;245;p9"/>
            <p:cNvGrpSpPr/>
            <p:nvPr/>
          </p:nvGrpSpPr>
          <p:grpSpPr>
            <a:xfrm flipH="1" rot="10800000">
              <a:off x="7189757" y="4479738"/>
              <a:ext cx="2482039" cy="572699"/>
              <a:chOff x="1492450" y="1911750"/>
              <a:chExt cx="2360475" cy="544650"/>
            </a:xfrm>
          </p:grpSpPr>
          <p:sp>
            <p:nvSpPr>
              <p:cNvPr id="246" name="Google Shape;246;p9"/>
              <p:cNvSpPr/>
              <p:nvPr/>
            </p:nvSpPr>
            <p:spPr>
              <a:xfrm>
                <a:off x="3086750" y="2015325"/>
                <a:ext cx="154050" cy="4100"/>
              </a:xfrm>
              <a:custGeom>
                <a:rect b="b" l="l" r="r" t="t"/>
                <a:pathLst>
                  <a:path extrusionOk="0" h="164" w="6162">
                    <a:moveTo>
                      <a:pt x="82" y="0"/>
                    </a:moveTo>
                    <a:cubicBezTo>
                      <a:pt x="36" y="0"/>
                      <a:pt x="1" y="37"/>
                      <a:pt x="1" y="82"/>
                    </a:cubicBezTo>
                    <a:cubicBezTo>
                      <a:pt x="1" y="126"/>
                      <a:pt x="36" y="163"/>
                      <a:pt x="82" y="163"/>
                    </a:cubicBezTo>
                    <a:lnTo>
                      <a:pt x="6080" y="163"/>
                    </a:lnTo>
                    <a:cubicBezTo>
                      <a:pt x="6127" y="163"/>
                      <a:pt x="6161" y="126"/>
                      <a:pt x="6161" y="82"/>
                    </a:cubicBezTo>
                    <a:cubicBezTo>
                      <a:pt x="6161" y="37"/>
                      <a:pt x="6124" y="0"/>
                      <a:pt x="608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7" name="Google Shape;247;p9"/>
              <p:cNvSpPr/>
              <p:nvPr/>
            </p:nvSpPr>
            <p:spPr>
              <a:xfrm>
                <a:off x="32233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8" y="1234"/>
                      <a:pt x="1234" y="957"/>
                      <a:pt x="1234" y="617"/>
                    </a:cubicBezTo>
                    <a:cubicBezTo>
                      <a:pt x="1234" y="277"/>
                      <a:pt x="958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8" name="Google Shape;248;p9"/>
              <p:cNvSpPr/>
              <p:nvPr/>
            </p:nvSpPr>
            <p:spPr>
              <a:xfrm>
                <a:off x="26791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29" y="0"/>
                    </a:moveTo>
                    <a:cubicBezTo>
                      <a:pt x="147" y="0"/>
                      <a:pt x="1" y="147"/>
                      <a:pt x="1" y="330"/>
                    </a:cubicBezTo>
                    <a:cubicBezTo>
                      <a:pt x="1" y="511"/>
                      <a:pt x="148" y="658"/>
                      <a:pt x="329" y="658"/>
                    </a:cubicBezTo>
                    <a:lnTo>
                      <a:pt x="1095" y="658"/>
                    </a:lnTo>
                    <a:cubicBezTo>
                      <a:pt x="1277" y="658"/>
                      <a:pt x="1425" y="511"/>
                      <a:pt x="1425" y="330"/>
                    </a:cubicBezTo>
                    <a:cubicBezTo>
                      <a:pt x="1425" y="147"/>
                      <a:pt x="1277" y="0"/>
                      <a:pt x="109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49" name="Google Shape;249;p9"/>
              <p:cNvSpPr/>
              <p:nvPr/>
            </p:nvSpPr>
            <p:spPr>
              <a:xfrm>
                <a:off x="2740975" y="2009100"/>
                <a:ext cx="294175" cy="16475"/>
              </a:xfrm>
              <a:custGeom>
                <a:rect b="b" l="l" r="r" t="t"/>
                <a:pathLst>
                  <a:path extrusionOk="0" h="659" w="11767">
                    <a:moveTo>
                      <a:pt x="330" y="0"/>
                    </a:moveTo>
                    <a:cubicBezTo>
                      <a:pt x="148" y="0"/>
                      <a:pt x="1" y="147"/>
                      <a:pt x="1" y="330"/>
                    </a:cubicBezTo>
                    <a:cubicBezTo>
                      <a:pt x="1" y="511"/>
                      <a:pt x="150" y="658"/>
                      <a:pt x="330" y="658"/>
                    </a:cubicBezTo>
                    <a:lnTo>
                      <a:pt x="1825" y="658"/>
                    </a:lnTo>
                    <a:cubicBezTo>
                      <a:pt x="2006" y="658"/>
                      <a:pt x="2154" y="511"/>
                      <a:pt x="2154" y="330"/>
                    </a:cubicBezTo>
                    <a:cubicBezTo>
                      <a:pt x="2154" y="147"/>
                      <a:pt x="2006" y="0"/>
                      <a:pt x="1825" y="0"/>
                    </a:cubicBezTo>
                    <a:close/>
                    <a:moveTo>
                      <a:pt x="3534" y="0"/>
                    </a:moveTo>
                    <a:cubicBezTo>
                      <a:pt x="3353" y="0"/>
                      <a:pt x="3206" y="147"/>
                      <a:pt x="3206" y="330"/>
                    </a:cubicBezTo>
                    <a:cubicBezTo>
                      <a:pt x="3206" y="511"/>
                      <a:pt x="3354" y="658"/>
                      <a:pt x="3534" y="658"/>
                    </a:cubicBezTo>
                    <a:lnTo>
                      <a:pt x="5029" y="658"/>
                    </a:lnTo>
                    <a:cubicBezTo>
                      <a:pt x="5211" y="658"/>
                      <a:pt x="5358" y="511"/>
                      <a:pt x="5358" y="330"/>
                    </a:cubicBezTo>
                    <a:cubicBezTo>
                      <a:pt x="5358" y="147"/>
                      <a:pt x="5211" y="0"/>
                      <a:pt x="5029" y="0"/>
                    </a:cubicBezTo>
                    <a:close/>
                    <a:moveTo>
                      <a:pt x="6739" y="0"/>
                    </a:moveTo>
                    <a:cubicBezTo>
                      <a:pt x="6556" y="0"/>
                      <a:pt x="6410" y="147"/>
                      <a:pt x="6410" y="330"/>
                    </a:cubicBezTo>
                    <a:cubicBezTo>
                      <a:pt x="6410" y="511"/>
                      <a:pt x="6558" y="658"/>
                      <a:pt x="6739" y="658"/>
                    </a:cubicBezTo>
                    <a:lnTo>
                      <a:pt x="8234" y="658"/>
                    </a:lnTo>
                    <a:cubicBezTo>
                      <a:pt x="8414" y="658"/>
                      <a:pt x="8562" y="511"/>
                      <a:pt x="8562" y="330"/>
                    </a:cubicBezTo>
                    <a:cubicBezTo>
                      <a:pt x="8562" y="147"/>
                      <a:pt x="8414" y="0"/>
                      <a:pt x="8234" y="0"/>
                    </a:cubicBezTo>
                    <a:close/>
                    <a:moveTo>
                      <a:pt x="9942" y="0"/>
                    </a:moveTo>
                    <a:cubicBezTo>
                      <a:pt x="9760" y="0"/>
                      <a:pt x="9613" y="147"/>
                      <a:pt x="9613" y="330"/>
                    </a:cubicBezTo>
                    <a:cubicBezTo>
                      <a:pt x="9613" y="511"/>
                      <a:pt x="9761" y="658"/>
                      <a:pt x="9942" y="658"/>
                    </a:cubicBezTo>
                    <a:lnTo>
                      <a:pt x="11437" y="658"/>
                    </a:lnTo>
                    <a:cubicBezTo>
                      <a:pt x="11619" y="658"/>
                      <a:pt x="11766" y="511"/>
                      <a:pt x="11766" y="330"/>
                    </a:cubicBezTo>
                    <a:cubicBezTo>
                      <a:pt x="11766" y="147"/>
                      <a:pt x="11617" y="0"/>
                      <a:pt x="114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0" name="Google Shape;250;p9"/>
              <p:cNvSpPr/>
              <p:nvPr/>
            </p:nvSpPr>
            <p:spPr>
              <a:xfrm>
                <a:off x="3061400" y="2009100"/>
                <a:ext cx="35625" cy="16475"/>
              </a:xfrm>
              <a:custGeom>
                <a:rect b="b" l="l" r="r" t="t"/>
                <a:pathLst>
                  <a:path extrusionOk="0" h="659" w="1425">
                    <a:moveTo>
                      <a:pt x="330" y="0"/>
                    </a:moveTo>
                    <a:cubicBezTo>
                      <a:pt x="147" y="0"/>
                      <a:pt x="0" y="147"/>
                      <a:pt x="0" y="330"/>
                    </a:cubicBezTo>
                    <a:cubicBezTo>
                      <a:pt x="0" y="511"/>
                      <a:pt x="148" y="658"/>
                      <a:pt x="330" y="658"/>
                    </a:cubicBezTo>
                    <a:lnTo>
                      <a:pt x="1096" y="658"/>
                    </a:lnTo>
                    <a:cubicBezTo>
                      <a:pt x="1278" y="658"/>
                      <a:pt x="1424" y="511"/>
                      <a:pt x="1424" y="330"/>
                    </a:cubicBezTo>
                    <a:cubicBezTo>
                      <a:pt x="1424" y="147"/>
                      <a:pt x="1277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1" name="Google Shape;251;p9"/>
              <p:cNvSpPr/>
              <p:nvPr/>
            </p:nvSpPr>
            <p:spPr>
              <a:xfrm>
                <a:off x="1520225" y="2015300"/>
                <a:ext cx="1169125" cy="235550"/>
              </a:xfrm>
              <a:custGeom>
                <a:rect b="b" l="l" r="r" t="t"/>
                <a:pathLst>
                  <a:path extrusionOk="0" h="9422" w="46765">
                    <a:moveTo>
                      <a:pt x="9349" y="0"/>
                    </a:moveTo>
                    <a:cubicBezTo>
                      <a:pt x="9328" y="0"/>
                      <a:pt x="9306" y="9"/>
                      <a:pt x="9291" y="24"/>
                    </a:cubicBezTo>
                    <a:lnTo>
                      <a:pt x="34" y="9281"/>
                    </a:lnTo>
                    <a:cubicBezTo>
                      <a:pt x="1" y="9313"/>
                      <a:pt x="1" y="9365"/>
                      <a:pt x="34" y="9397"/>
                    </a:cubicBezTo>
                    <a:cubicBezTo>
                      <a:pt x="50" y="9413"/>
                      <a:pt x="70" y="9421"/>
                      <a:pt x="92" y="9421"/>
                    </a:cubicBezTo>
                    <a:cubicBezTo>
                      <a:pt x="114" y="9421"/>
                      <a:pt x="135" y="9414"/>
                      <a:pt x="152" y="9395"/>
                    </a:cubicBezTo>
                    <a:lnTo>
                      <a:pt x="9384" y="163"/>
                    </a:lnTo>
                    <a:lnTo>
                      <a:pt x="46683" y="163"/>
                    </a:lnTo>
                    <a:cubicBezTo>
                      <a:pt x="46727" y="163"/>
                      <a:pt x="46764" y="126"/>
                      <a:pt x="46764" y="82"/>
                    </a:cubicBezTo>
                    <a:cubicBezTo>
                      <a:pt x="46764" y="36"/>
                      <a:pt x="46727" y="0"/>
                      <a:pt x="4668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2" name="Google Shape;252;p9"/>
              <p:cNvSpPr/>
              <p:nvPr/>
            </p:nvSpPr>
            <p:spPr>
              <a:xfrm>
                <a:off x="2102650" y="1925075"/>
                <a:ext cx="175350" cy="94350"/>
              </a:xfrm>
              <a:custGeom>
                <a:rect b="b" l="l" r="r" t="t"/>
                <a:pathLst>
                  <a:path extrusionOk="0" h="3774" w="7014">
                    <a:moveTo>
                      <a:pt x="3699" y="1"/>
                    </a:moveTo>
                    <a:cubicBezTo>
                      <a:pt x="3677" y="1"/>
                      <a:pt x="3655" y="11"/>
                      <a:pt x="3641" y="25"/>
                    </a:cubicBezTo>
                    <a:lnTo>
                      <a:pt x="33" y="3633"/>
                    </a:lnTo>
                    <a:cubicBezTo>
                      <a:pt x="0" y="3665"/>
                      <a:pt x="0" y="3717"/>
                      <a:pt x="33" y="3748"/>
                    </a:cubicBezTo>
                    <a:cubicBezTo>
                      <a:pt x="49" y="3765"/>
                      <a:pt x="70" y="3773"/>
                      <a:pt x="92" y="3773"/>
                    </a:cubicBezTo>
                    <a:cubicBezTo>
                      <a:pt x="113" y="3773"/>
                      <a:pt x="133" y="3766"/>
                      <a:pt x="149" y="3747"/>
                    </a:cubicBezTo>
                    <a:lnTo>
                      <a:pt x="3734" y="164"/>
                    </a:lnTo>
                    <a:lnTo>
                      <a:pt x="6932" y="164"/>
                    </a:lnTo>
                    <a:cubicBezTo>
                      <a:pt x="6976" y="164"/>
                      <a:pt x="7013" y="127"/>
                      <a:pt x="7013" y="82"/>
                    </a:cubicBezTo>
                    <a:cubicBezTo>
                      <a:pt x="7013" y="38"/>
                      <a:pt x="6976" y="1"/>
                      <a:pt x="693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3" name="Google Shape;253;p9"/>
              <p:cNvSpPr/>
              <p:nvPr/>
            </p:nvSpPr>
            <p:spPr>
              <a:xfrm>
                <a:off x="2260500" y="1911750"/>
                <a:ext cx="30900" cy="30875"/>
              </a:xfrm>
              <a:custGeom>
                <a:rect b="b" l="l" r="r" t="t"/>
                <a:pathLst>
                  <a:path extrusionOk="0" h="1235" w="1236">
                    <a:moveTo>
                      <a:pt x="618" y="0"/>
                    </a:moveTo>
                    <a:cubicBezTo>
                      <a:pt x="278" y="0"/>
                      <a:pt x="0" y="276"/>
                      <a:pt x="0" y="617"/>
                    </a:cubicBezTo>
                    <a:cubicBezTo>
                      <a:pt x="0" y="958"/>
                      <a:pt x="278" y="1234"/>
                      <a:pt x="618" y="1234"/>
                    </a:cubicBezTo>
                    <a:cubicBezTo>
                      <a:pt x="958" y="1234"/>
                      <a:pt x="1235" y="958"/>
                      <a:pt x="1235" y="617"/>
                    </a:cubicBezTo>
                    <a:cubicBezTo>
                      <a:pt x="1235" y="276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4" name="Google Shape;254;p9"/>
              <p:cNvSpPr/>
              <p:nvPr/>
            </p:nvSpPr>
            <p:spPr>
              <a:xfrm>
                <a:off x="2538650" y="2015275"/>
                <a:ext cx="461325" cy="131575"/>
              </a:xfrm>
              <a:custGeom>
                <a:rect b="b" l="l" r="r" t="t"/>
                <a:pathLst>
                  <a:path extrusionOk="0" h="5263" w="18453">
                    <a:moveTo>
                      <a:pt x="91" y="1"/>
                    </a:moveTo>
                    <a:cubicBezTo>
                      <a:pt x="70" y="1"/>
                      <a:pt x="49" y="9"/>
                      <a:pt x="33" y="25"/>
                    </a:cubicBezTo>
                    <a:cubicBezTo>
                      <a:pt x="0" y="57"/>
                      <a:pt x="0" y="109"/>
                      <a:pt x="33" y="140"/>
                    </a:cubicBezTo>
                    <a:lnTo>
                      <a:pt x="5130" y="5238"/>
                    </a:lnTo>
                    <a:cubicBezTo>
                      <a:pt x="5147" y="5254"/>
                      <a:pt x="5167" y="5263"/>
                      <a:pt x="5189" y="5263"/>
                    </a:cubicBezTo>
                    <a:lnTo>
                      <a:pt x="18372" y="5263"/>
                    </a:lnTo>
                    <a:cubicBezTo>
                      <a:pt x="18419" y="5263"/>
                      <a:pt x="18452" y="5225"/>
                      <a:pt x="18452" y="5180"/>
                    </a:cubicBezTo>
                    <a:cubicBezTo>
                      <a:pt x="18452" y="5135"/>
                      <a:pt x="18415" y="5099"/>
                      <a:pt x="18371" y="5099"/>
                    </a:cubicBezTo>
                    <a:lnTo>
                      <a:pt x="5222" y="5099"/>
                    </a:lnTo>
                    <a:lnTo>
                      <a:pt x="148" y="25"/>
                    </a:lnTo>
                    <a:cubicBezTo>
                      <a:pt x="133" y="9"/>
                      <a:pt x="112" y="1"/>
                      <a:pt x="9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5" name="Google Shape;255;p9"/>
              <p:cNvSpPr/>
              <p:nvPr/>
            </p:nvSpPr>
            <p:spPr>
              <a:xfrm>
                <a:off x="2982525" y="21293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1"/>
                    </a:moveTo>
                    <a:cubicBezTo>
                      <a:pt x="277" y="1"/>
                      <a:pt x="0" y="277"/>
                      <a:pt x="0" y="618"/>
                    </a:cubicBezTo>
                    <a:cubicBezTo>
                      <a:pt x="0" y="959"/>
                      <a:pt x="277" y="1235"/>
                      <a:pt x="617" y="1235"/>
                    </a:cubicBezTo>
                    <a:cubicBezTo>
                      <a:pt x="957" y="1235"/>
                      <a:pt x="1234" y="959"/>
                      <a:pt x="1234" y="618"/>
                    </a:cubicBezTo>
                    <a:cubicBezTo>
                      <a:pt x="1234" y="277"/>
                      <a:pt x="957" y="1"/>
                      <a:pt x="61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6" name="Google Shape;256;p9"/>
              <p:cNvSpPr/>
              <p:nvPr/>
            </p:nvSpPr>
            <p:spPr>
              <a:xfrm>
                <a:off x="1997625" y="2015300"/>
                <a:ext cx="1841950" cy="415750"/>
              </a:xfrm>
              <a:custGeom>
                <a:rect b="b" l="l" r="r" t="t"/>
                <a:pathLst>
                  <a:path extrusionOk="0" h="16630" w="73678">
                    <a:moveTo>
                      <a:pt x="92" y="0"/>
                    </a:moveTo>
                    <a:cubicBezTo>
                      <a:pt x="71" y="0"/>
                      <a:pt x="50" y="8"/>
                      <a:pt x="33" y="24"/>
                    </a:cubicBezTo>
                    <a:cubicBezTo>
                      <a:pt x="1" y="56"/>
                      <a:pt x="1" y="108"/>
                      <a:pt x="33" y="139"/>
                    </a:cubicBezTo>
                    <a:lnTo>
                      <a:pt x="16498" y="16605"/>
                    </a:lnTo>
                    <a:cubicBezTo>
                      <a:pt x="16514" y="16621"/>
                      <a:pt x="16535" y="16629"/>
                      <a:pt x="16557" y="16629"/>
                    </a:cubicBezTo>
                    <a:lnTo>
                      <a:pt x="73595" y="16629"/>
                    </a:lnTo>
                    <a:cubicBezTo>
                      <a:pt x="73641" y="16629"/>
                      <a:pt x="73677" y="16592"/>
                      <a:pt x="73676" y="16548"/>
                    </a:cubicBezTo>
                    <a:cubicBezTo>
                      <a:pt x="73676" y="16503"/>
                      <a:pt x="73639" y="16466"/>
                      <a:pt x="73595" y="16466"/>
                    </a:cubicBezTo>
                    <a:lnTo>
                      <a:pt x="16590" y="16466"/>
                    </a:lnTo>
                    <a:lnTo>
                      <a:pt x="148" y="24"/>
                    </a:lnTo>
                    <a:cubicBezTo>
                      <a:pt x="133" y="8"/>
                      <a:pt x="112" y="0"/>
                      <a:pt x="92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7" name="Google Shape;257;p9"/>
              <p:cNvSpPr/>
              <p:nvPr/>
            </p:nvSpPr>
            <p:spPr>
              <a:xfrm>
                <a:off x="3822050" y="2413550"/>
                <a:ext cx="30875" cy="30850"/>
              </a:xfrm>
              <a:custGeom>
                <a:rect b="b" l="l" r="r" t="t"/>
                <a:pathLst>
                  <a:path extrusionOk="0" h="1234" w="1235">
                    <a:moveTo>
                      <a:pt x="618" y="0"/>
                    </a:moveTo>
                    <a:cubicBezTo>
                      <a:pt x="277" y="0"/>
                      <a:pt x="0" y="277"/>
                      <a:pt x="0" y="618"/>
                    </a:cubicBezTo>
                    <a:cubicBezTo>
                      <a:pt x="0" y="958"/>
                      <a:pt x="277" y="1234"/>
                      <a:pt x="618" y="1234"/>
                    </a:cubicBezTo>
                    <a:cubicBezTo>
                      <a:pt x="958" y="1234"/>
                      <a:pt x="1234" y="958"/>
                      <a:pt x="1234" y="618"/>
                    </a:cubicBezTo>
                    <a:cubicBezTo>
                      <a:pt x="1234" y="277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8" name="Google Shape;258;p9"/>
              <p:cNvSpPr/>
              <p:nvPr/>
            </p:nvSpPr>
            <p:spPr>
              <a:xfrm>
                <a:off x="2220000" y="2015325"/>
                <a:ext cx="10525" cy="4100"/>
              </a:xfrm>
              <a:custGeom>
                <a:rect b="b" l="l" r="r" t="t"/>
                <a:pathLst>
                  <a:path extrusionOk="0" h="164" w="421">
                    <a:moveTo>
                      <a:pt x="82" y="0"/>
                    </a:moveTo>
                    <a:cubicBezTo>
                      <a:pt x="38" y="0"/>
                      <a:pt x="1" y="37"/>
                      <a:pt x="1" y="82"/>
                    </a:cubicBezTo>
                    <a:cubicBezTo>
                      <a:pt x="1" y="126"/>
                      <a:pt x="38" y="163"/>
                      <a:pt x="82" y="163"/>
                    </a:cubicBezTo>
                    <a:lnTo>
                      <a:pt x="339" y="163"/>
                    </a:lnTo>
                    <a:cubicBezTo>
                      <a:pt x="384" y="163"/>
                      <a:pt x="420" y="126"/>
                      <a:pt x="420" y="82"/>
                    </a:cubicBezTo>
                    <a:cubicBezTo>
                      <a:pt x="420" y="37"/>
                      <a:pt x="383" y="0"/>
                      <a:pt x="339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59" name="Google Shape;259;p9"/>
              <p:cNvSpPr/>
              <p:nvPr/>
            </p:nvSpPr>
            <p:spPr>
              <a:xfrm>
                <a:off x="22130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8" y="0"/>
                    </a:moveTo>
                    <a:cubicBezTo>
                      <a:pt x="276" y="0"/>
                      <a:pt x="0" y="275"/>
                      <a:pt x="0" y="617"/>
                    </a:cubicBezTo>
                    <a:cubicBezTo>
                      <a:pt x="0" y="958"/>
                      <a:pt x="276" y="1234"/>
                      <a:pt x="618" y="1234"/>
                    </a:cubicBezTo>
                    <a:cubicBezTo>
                      <a:pt x="958" y="1234"/>
                      <a:pt x="1234" y="958"/>
                      <a:pt x="1234" y="617"/>
                    </a:cubicBezTo>
                    <a:cubicBezTo>
                      <a:pt x="1234" y="275"/>
                      <a:pt x="958" y="0"/>
                      <a:pt x="618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0" name="Google Shape;260;p9"/>
              <p:cNvSpPr/>
              <p:nvPr/>
            </p:nvSpPr>
            <p:spPr>
              <a:xfrm>
                <a:off x="227515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3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1" name="Google Shape;261;p9"/>
              <p:cNvSpPr/>
              <p:nvPr/>
            </p:nvSpPr>
            <p:spPr>
              <a:xfrm>
                <a:off x="2268150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2" name="Google Shape;262;p9"/>
              <p:cNvSpPr/>
              <p:nvPr/>
            </p:nvSpPr>
            <p:spPr>
              <a:xfrm>
                <a:off x="2330300" y="2015325"/>
                <a:ext cx="10475" cy="4100"/>
              </a:xfrm>
              <a:custGeom>
                <a:rect b="b" l="l" r="r" t="t"/>
                <a:pathLst>
                  <a:path extrusionOk="0" h="164" w="419">
                    <a:moveTo>
                      <a:pt x="82" y="0"/>
                    </a:moveTo>
                    <a:cubicBezTo>
                      <a:pt x="37" y="0"/>
                      <a:pt x="0" y="37"/>
                      <a:pt x="0" y="82"/>
                    </a:cubicBezTo>
                    <a:cubicBezTo>
                      <a:pt x="0" y="126"/>
                      <a:pt x="37" y="163"/>
                      <a:pt x="82" y="163"/>
                    </a:cubicBezTo>
                    <a:lnTo>
                      <a:pt x="337" y="163"/>
                    </a:lnTo>
                    <a:cubicBezTo>
                      <a:pt x="384" y="163"/>
                      <a:pt x="419" y="126"/>
                      <a:pt x="419" y="82"/>
                    </a:cubicBezTo>
                    <a:cubicBezTo>
                      <a:pt x="419" y="37"/>
                      <a:pt x="382" y="0"/>
                      <a:pt x="33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3" name="Google Shape;263;p9"/>
              <p:cNvSpPr/>
              <p:nvPr/>
            </p:nvSpPr>
            <p:spPr>
              <a:xfrm>
                <a:off x="2323325" y="2001950"/>
                <a:ext cx="30875" cy="30875"/>
              </a:xfrm>
              <a:custGeom>
                <a:rect b="b" l="l" r="r" t="t"/>
                <a:pathLst>
                  <a:path extrusionOk="0" h="1235" w="1235">
                    <a:moveTo>
                      <a:pt x="617" y="0"/>
                    </a:moveTo>
                    <a:cubicBezTo>
                      <a:pt x="277" y="0"/>
                      <a:pt x="1" y="277"/>
                      <a:pt x="1" y="617"/>
                    </a:cubicBezTo>
                    <a:cubicBezTo>
                      <a:pt x="1" y="957"/>
                      <a:pt x="277" y="1234"/>
                      <a:pt x="617" y="1234"/>
                    </a:cubicBezTo>
                    <a:cubicBezTo>
                      <a:pt x="959" y="1234"/>
                      <a:pt x="1235" y="957"/>
                      <a:pt x="1235" y="617"/>
                    </a:cubicBezTo>
                    <a:cubicBezTo>
                      <a:pt x="1235" y="277"/>
                      <a:pt x="959" y="0"/>
                      <a:pt x="6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4" name="Google Shape;264;p9"/>
              <p:cNvSpPr/>
              <p:nvPr/>
            </p:nvSpPr>
            <p:spPr>
              <a:xfrm>
                <a:off x="1492450" y="2221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5" name="Google Shape;265;p9"/>
              <p:cNvSpPr/>
              <p:nvPr/>
            </p:nvSpPr>
            <p:spPr>
              <a:xfrm>
                <a:off x="2638300" y="21174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1"/>
                    </a:moveTo>
                    <a:cubicBezTo>
                      <a:pt x="923" y="1"/>
                      <a:pt x="642" y="108"/>
                      <a:pt x="428" y="321"/>
                    </a:cubicBezTo>
                    <a:cubicBezTo>
                      <a:pt x="1" y="750"/>
                      <a:pt x="1" y="1443"/>
                      <a:pt x="428" y="1870"/>
                    </a:cubicBezTo>
                    <a:cubicBezTo>
                      <a:pt x="642" y="2085"/>
                      <a:pt x="923" y="2192"/>
                      <a:pt x="1203" y="2192"/>
                    </a:cubicBezTo>
                    <a:cubicBezTo>
                      <a:pt x="1483" y="2192"/>
                      <a:pt x="1764" y="2085"/>
                      <a:pt x="1977" y="1870"/>
                    </a:cubicBezTo>
                    <a:cubicBezTo>
                      <a:pt x="2406" y="1443"/>
                      <a:pt x="2406" y="750"/>
                      <a:pt x="1977" y="321"/>
                    </a:cubicBezTo>
                    <a:cubicBezTo>
                      <a:pt x="1764" y="108"/>
                      <a:pt x="1483" y="1"/>
                      <a:pt x="120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6" name="Google Shape;266;p9"/>
              <p:cNvSpPr/>
              <p:nvPr/>
            </p:nvSpPr>
            <p:spPr>
              <a:xfrm>
                <a:off x="1723875" y="1989975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3" y="0"/>
                      <a:pt x="642" y="108"/>
                      <a:pt x="428" y="322"/>
                    </a:cubicBezTo>
                    <a:cubicBezTo>
                      <a:pt x="1" y="749"/>
                      <a:pt x="1" y="1443"/>
                      <a:pt x="428" y="1871"/>
                    </a:cubicBezTo>
                    <a:cubicBezTo>
                      <a:pt x="642" y="2085"/>
                      <a:pt x="923" y="2191"/>
                      <a:pt x="1203" y="2191"/>
                    </a:cubicBezTo>
                    <a:cubicBezTo>
                      <a:pt x="1483" y="2191"/>
                      <a:pt x="1764" y="2085"/>
                      <a:pt x="1977" y="1871"/>
                    </a:cubicBezTo>
                    <a:cubicBezTo>
                      <a:pt x="2406" y="1443"/>
                      <a:pt x="2406" y="749"/>
                      <a:pt x="1977" y="322"/>
                    </a:cubicBezTo>
                    <a:cubicBezTo>
                      <a:pt x="1764" y="108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7" name="Google Shape;267;p9"/>
              <p:cNvSpPr/>
              <p:nvPr/>
            </p:nvSpPr>
            <p:spPr>
              <a:xfrm>
                <a:off x="2381475" y="2401600"/>
                <a:ext cx="60150" cy="54800"/>
              </a:xfrm>
              <a:custGeom>
                <a:rect b="b" l="l" r="r" t="t"/>
                <a:pathLst>
                  <a:path extrusionOk="0" h="2192" w="2406">
                    <a:moveTo>
                      <a:pt x="1203" y="0"/>
                    </a:moveTo>
                    <a:cubicBezTo>
                      <a:pt x="922" y="0"/>
                      <a:pt x="642" y="107"/>
                      <a:pt x="428" y="322"/>
                    </a:cubicBezTo>
                    <a:cubicBezTo>
                      <a:pt x="0" y="749"/>
                      <a:pt x="0" y="1442"/>
                      <a:pt x="428" y="1871"/>
                    </a:cubicBezTo>
                    <a:cubicBezTo>
                      <a:pt x="642" y="2084"/>
                      <a:pt x="922" y="2191"/>
                      <a:pt x="1203" y="2191"/>
                    </a:cubicBezTo>
                    <a:cubicBezTo>
                      <a:pt x="1483" y="2191"/>
                      <a:pt x="1763" y="2084"/>
                      <a:pt x="1977" y="1871"/>
                    </a:cubicBezTo>
                    <a:cubicBezTo>
                      <a:pt x="2405" y="1442"/>
                      <a:pt x="2405" y="749"/>
                      <a:pt x="1977" y="322"/>
                    </a:cubicBezTo>
                    <a:cubicBezTo>
                      <a:pt x="1763" y="107"/>
                      <a:pt x="1483" y="0"/>
                      <a:pt x="120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8" name="Google Shape;268;p9"/>
              <p:cNvSpPr/>
              <p:nvPr/>
            </p:nvSpPr>
            <p:spPr>
              <a:xfrm>
                <a:off x="1972525" y="1990000"/>
                <a:ext cx="54775" cy="54775"/>
              </a:xfrm>
              <a:custGeom>
                <a:rect b="b" l="l" r="r" t="t"/>
                <a:pathLst>
                  <a:path extrusionOk="0" h="2191" w="2191">
                    <a:moveTo>
                      <a:pt x="1096" y="0"/>
                    </a:moveTo>
                    <a:cubicBezTo>
                      <a:pt x="490" y="0"/>
                      <a:pt x="0" y="490"/>
                      <a:pt x="0" y="1095"/>
                    </a:cubicBezTo>
                    <a:cubicBezTo>
                      <a:pt x="0" y="1699"/>
                      <a:pt x="490" y="2191"/>
                      <a:pt x="1096" y="2191"/>
                    </a:cubicBezTo>
                    <a:cubicBezTo>
                      <a:pt x="1700" y="2191"/>
                      <a:pt x="2191" y="1699"/>
                      <a:pt x="2191" y="1095"/>
                    </a:cubicBezTo>
                    <a:cubicBezTo>
                      <a:pt x="2191" y="490"/>
                      <a:pt x="1700" y="0"/>
                      <a:pt x="109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9" name="Google Shape;269;p9"/>
              <p:cNvSpPr/>
              <p:nvPr/>
            </p:nvSpPr>
            <p:spPr>
              <a:xfrm>
                <a:off x="25063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0" name="Google Shape;270;p9"/>
              <p:cNvSpPr/>
              <p:nvPr/>
            </p:nvSpPr>
            <p:spPr>
              <a:xfrm>
                <a:off x="2620550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1" y="1861"/>
                    </a:lnTo>
                    <a:lnTo>
                      <a:pt x="1" y="3723"/>
                    </a:lnTo>
                    <a:lnTo>
                      <a:pt x="1630" y="3723"/>
                    </a:lnTo>
                    <a:lnTo>
                      <a:pt x="2742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1" name="Google Shape;271;p9"/>
              <p:cNvSpPr/>
              <p:nvPr/>
            </p:nvSpPr>
            <p:spPr>
              <a:xfrm>
                <a:off x="2734800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29" y="3723"/>
                    </a:lnTo>
                    <a:lnTo>
                      <a:pt x="2740" y="1861"/>
                    </a:lnTo>
                    <a:lnTo>
                      <a:pt x="16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2" name="Google Shape;272;p9"/>
              <p:cNvSpPr/>
              <p:nvPr/>
            </p:nvSpPr>
            <p:spPr>
              <a:xfrm>
                <a:off x="2848975" y="2248775"/>
                <a:ext cx="68525" cy="93100"/>
              </a:xfrm>
              <a:custGeom>
                <a:rect b="b" l="l" r="r" t="t"/>
                <a:pathLst>
                  <a:path extrusionOk="0" h="3724" w="2741">
                    <a:moveTo>
                      <a:pt x="0" y="1"/>
                    </a:moveTo>
                    <a:lnTo>
                      <a:pt x="1110" y="1861"/>
                    </a:lnTo>
                    <a:lnTo>
                      <a:pt x="0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3" name="Google Shape;273;p9"/>
              <p:cNvSpPr/>
              <p:nvPr/>
            </p:nvSpPr>
            <p:spPr>
              <a:xfrm>
                <a:off x="2963175" y="2248775"/>
                <a:ext cx="68500" cy="93100"/>
              </a:xfrm>
              <a:custGeom>
                <a:rect b="b" l="l" r="r" t="t"/>
                <a:pathLst>
                  <a:path extrusionOk="0" h="3724" w="2740">
                    <a:moveTo>
                      <a:pt x="0" y="1"/>
                    </a:moveTo>
                    <a:lnTo>
                      <a:pt x="1111" y="1861"/>
                    </a:lnTo>
                    <a:lnTo>
                      <a:pt x="0" y="3723"/>
                    </a:lnTo>
                    <a:lnTo>
                      <a:pt x="1630" y="3723"/>
                    </a:lnTo>
                    <a:lnTo>
                      <a:pt x="2740" y="1861"/>
                    </a:lnTo>
                    <a:lnTo>
                      <a:pt x="1630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4" name="Google Shape;274;p9"/>
              <p:cNvSpPr/>
              <p:nvPr/>
            </p:nvSpPr>
            <p:spPr>
              <a:xfrm>
                <a:off x="3077375" y="2248775"/>
                <a:ext cx="68550" cy="93100"/>
              </a:xfrm>
              <a:custGeom>
                <a:rect b="b" l="l" r="r" t="t"/>
                <a:pathLst>
                  <a:path extrusionOk="0" h="3724" w="2742">
                    <a:moveTo>
                      <a:pt x="1" y="1"/>
                    </a:moveTo>
                    <a:lnTo>
                      <a:pt x="1112" y="1861"/>
                    </a:lnTo>
                    <a:lnTo>
                      <a:pt x="1" y="3723"/>
                    </a:lnTo>
                    <a:lnTo>
                      <a:pt x="1631" y="3723"/>
                    </a:lnTo>
                    <a:lnTo>
                      <a:pt x="2741" y="1861"/>
                    </a:lnTo>
                    <a:lnTo>
                      <a:pt x="1631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275" name="Google Shape;27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0"/>
          <p:cNvPicPr preferRelativeResize="0"/>
          <p:nvPr/>
        </p:nvPicPr>
        <p:blipFill rotWithShape="1">
          <a:blip r:embed="rId2">
            <a:alphaModFix amt="48000"/>
          </a:blip>
          <a:srcRect b="0" l="0" r="0" t="0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9" name="Google Shape;279;p10"/>
          <p:cNvSpPr txBox="1"/>
          <p:nvPr>
            <p:ph idx="1" type="subTitle"/>
          </p:nvPr>
        </p:nvSpPr>
        <p:spPr>
          <a:xfrm>
            <a:off x="713225" y="3284425"/>
            <a:ext cx="28797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0" name="Google Shape;280;p10"/>
          <p:cNvSpPr txBox="1"/>
          <p:nvPr>
            <p:ph idx="2" type="subTitle"/>
          </p:nvPr>
        </p:nvSpPr>
        <p:spPr>
          <a:xfrm>
            <a:off x="3132150" y="1659913"/>
            <a:ext cx="2879700" cy="10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1" name="Google Shape;281;p10"/>
          <p:cNvSpPr txBox="1"/>
          <p:nvPr>
            <p:ph idx="3" type="subTitle"/>
          </p:nvPr>
        </p:nvSpPr>
        <p:spPr>
          <a:xfrm>
            <a:off x="5544301" y="3284425"/>
            <a:ext cx="2879700" cy="12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282" name="Google Shape;282;p10"/>
          <p:cNvSpPr txBox="1"/>
          <p:nvPr>
            <p:ph idx="4" type="subTitle"/>
          </p:nvPr>
        </p:nvSpPr>
        <p:spPr>
          <a:xfrm>
            <a:off x="713225" y="290852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3" name="Google Shape;283;p10"/>
          <p:cNvSpPr txBox="1"/>
          <p:nvPr>
            <p:ph idx="5" type="subTitle"/>
          </p:nvPr>
        </p:nvSpPr>
        <p:spPr>
          <a:xfrm>
            <a:off x="3132142" y="1284013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84" name="Google Shape;284;p10"/>
          <p:cNvSpPr txBox="1"/>
          <p:nvPr>
            <p:ph idx="6" type="subTitle"/>
          </p:nvPr>
        </p:nvSpPr>
        <p:spPr>
          <a:xfrm>
            <a:off x="5544301" y="2908525"/>
            <a:ext cx="2879700" cy="45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>
                <a:solidFill>
                  <a:schemeClr val="dk1"/>
                </a:solidFill>
                <a:latin typeface="Schibsted Grotesk SemiBold"/>
                <a:ea typeface="Schibsted Grotesk SemiBold"/>
                <a:cs typeface="Schibsted Grotesk SemiBold"/>
                <a:sym typeface="Schibsted Grotesk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85" name="Google Shape;285;p10"/>
          <p:cNvGrpSpPr/>
          <p:nvPr/>
        </p:nvGrpSpPr>
        <p:grpSpPr>
          <a:xfrm>
            <a:off x="143489" y="80244"/>
            <a:ext cx="9641927" cy="5227916"/>
            <a:chOff x="143489" y="80244"/>
            <a:chExt cx="9641927" cy="5227916"/>
          </a:xfrm>
        </p:grpSpPr>
        <p:grpSp>
          <p:nvGrpSpPr>
            <p:cNvPr id="286" name="Google Shape;286;p10"/>
            <p:cNvGrpSpPr/>
            <p:nvPr/>
          </p:nvGrpSpPr>
          <p:grpSpPr>
            <a:xfrm>
              <a:off x="7076137" y="80244"/>
              <a:ext cx="2709279" cy="326669"/>
              <a:chOff x="4285100" y="1725050"/>
              <a:chExt cx="1548425" cy="186700"/>
            </a:xfrm>
          </p:grpSpPr>
          <p:sp>
            <p:nvSpPr>
              <p:cNvPr id="287" name="Google Shape;287;p10"/>
              <p:cNvSpPr/>
              <p:nvPr/>
            </p:nvSpPr>
            <p:spPr>
              <a:xfrm>
                <a:off x="4285100" y="1725050"/>
                <a:ext cx="1548425" cy="186700"/>
              </a:xfrm>
              <a:custGeom>
                <a:rect b="b" l="l" r="r" t="t"/>
                <a:pathLst>
                  <a:path extrusionOk="0" h="7468" w="61937">
                    <a:moveTo>
                      <a:pt x="38840" y="1"/>
                    </a:moveTo>
                    <a:lnTo>
                      <a:pt x="31676" y="7165"/>
                    </a:lnTo>
                    <a:lnTo>
                      <a:pt x="1" y="7165"/>
                    </a:lnTo>
                    <a:lnTo>
                      <a:pt x="1" y="7467"/>
                    </a:lnTo>
                    <a:lnTo>
                      <a:pt x="31800" y="7467"/>
                    </a:lnTo>
                    <a:lnTo>
                      <a:pt x="38965" y="303"/>
                    </a:lnTo>
                    <a:lnTo>
                      <a:pt x="61936" y="303"/>
                    </a:lnTo>
                    <a:lnTo>
                      <a:pt x="6193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8" name="Google Shape;288;p10"/>
              <p:cNvSpPr/>
              <p:nvPr/>
            </p:nvSpPr>
            <p:spPr>
              <a:xfrm>
                <a:off x="4765500" y="1743500"/>
                <a:ext cx="84325" cy="84350"/>
              </a:xfrm>
              <a:custGeom>
                <a:rect b="b" l="l" r="r" t="t"/>
                <a:pathLst>
                  <a:path extrusionOk="0" h="3374" w="3373">
                    <a:moveTo>
                      <a:pt x="1686" y="1"/>
                    </a:moveTo>
                    <a:cubicBezTo>
                      <a:pt x="756" y="1"/>
                      <a:pt x="0" y="755"/>
                      <a:pt x="0" y="1687"/>
                    </a:cubicBezTo>
                    <a:cubicBezTo>
                      <a:pt x="0" y="2619"/>
                      <a:pt x="756" y="3373"/>
                      <a:pt x="1686" y="3373"/>
                    </a:cubicBezTo>
                    <a:cubicBezTo>
                      <a:pt x="2618" y="3373"/>
                      <a:pt x="3372" y="2619"/>
                      <a:pt x="3372" y="1687"/>
                    </a:cubicBezTo>
                    <a:cubicBezTo>
                      <a:pt x="3372" y="755"/>
                      <a:pt x="2618" y="1"/>
                      <a:pt x="168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9" name="Google Shape;289;p10"/>
              <p:cNvSpPr/>
              <p:nvPr/>
            </p:nvSpPr>
            <p:spPr>
              <a:xfrm>
                <a:off x="4896900" y="1760250"/>
                <a:ext cx="50850" cy="50850"/>
              </a:xfrm>
              <a:custGeom>
                <a:rect b="b" l="l" r="r" t="t"/>
                <a:pathLst>
                  <a:path extrusionOk="0" h="2034" w="2034">
                    <a:moveTo>
                      <a:pt x="1017" y="303"/>
                    </a:moveTo>
                    <a:cubicBezTo>
                      <a:pt x="1412" y="303"/>
                      <a:pt x="1732" y="623"/>
                      <a:pt x="1732" y="1017"/>
                    </a:cubicBezTo>
                    <a:cubicBezTo>
                      <a:pt x="1732" y="1412"/>
                      <a:pt x="1412" y="1732"/>
                      <a:pt x="1017" y="1732"/>
                    </a:cubicBezTo>
                    <a:cubicBezTo>
                      <a:pt x="623" y="1732"/>
                      <a:pt x="303" y="1412"/>
                      <a:pt x="303" y="1017"/>
                    </a:cubicBezTo>
                    <a:cubicBezTo>
                      <a:pt x="303" y="623"/>
                      <a:pt x="623" y="303"/>
                      <a:pt x="1017" y="303"/>
                    </a:cubicBezTo>
                    <a:close/>
                    <a:moveTo>
                      <a:pt x="1017" y="0"/>
                    </a:moveTo>
                    <a:cubicBezTo>
                      <a:pt x="457" y="0"/>
                      <a:pt x="0" y="456"/>
                      <a:pt x="0" y="1017"/>
                    </a:cubicBezTo>
                    <a:cubicBezTo>
                      <a:pt x="0" y="1578"/>
                      <a:pt x="457" y="2033"/>
                      <a:pt x="1017" y="2033"/>
                    </a:cubicBezTo>
                    <a:cubicBezTo>
                      <a:pt x="1577" y="2033"/>
                      <a:pt x="2033" y="1577"/>
                      <a:pt x="2033" y="1017"/>
                    </a:cubicBezTo>
                    <a:cubicBezTo>
                      <a:pt x="2033" y="457"/>
                      <a:pt x="1577" y="0"/>
                      <a:pt x="10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0" name="Google Shape;290;p10"/>
              <p:cNvSpPr/>
              <p:nvPr/>
            </p:nvSpPr>
            <p:spPr>
              <a:xfrm>
                <a:off x="4985075" y="1764025"/>
                <a:ext cx="43275" cy="43300"/>
              </a:xfrm>
              <a:custGeom>
                <a:rect b="b" l="l" r="r" t="t"/>
                <a:pathLst>
                  <a:path extrusionOk="0" h="1732" w="1731">
                    <a:moveTo>
                      <a:pt x="866" y="1"/>
                    </a:moveTo>
                    <a:cubicBezTo>
                      <a:pt x="387" y="1"/>
                      <a:pt x="0" y="388"/>
                      <a:pt x="0" y="866"/>
                    </a:cubicBezTo>
                    <a:cubicBezTo>
                      <a:pt x="0" y="1344"/>
                      <a:pt x="387" y="1731"/>
                      <a:pt x="866" y="1731"/>
                    </a:cubicBezTo>
                    <a:cubicBezTo>
                      <a:pt x="1344" y="1731"/>
                      <a:pt x="1731" y="1344"/>
                      <a:pt x="1731" y="866"/>
                    </a:cubicBezTo>
                    <a:cubicBezTo>
                      <a:pt x="1731" y="388"/>
                      <a:pt x="1343" y="1"/>
                      <a:pt x="866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10"/>
              <p:cNvSpPr/>
              <p:nvPr/>
            </p:nvSpPr>
            <p:spPr>
              <a:xfrm>
                <a:off x="5069400" y="17640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7" y="1"/>
                    </a:moveTo>
                    <a:cubicBezTo>
                      <a:pt x="389" y="1"/>
                      <a:pt x="1" y="388"/>
                      <a:pt x="1" y="866"/>
                    </a:cubicBezTo>
                    <a:cubicBezTo>
                      <a:pt x="1" y="1344"/>
                      <a:pt x="389" y="1731"/>
                      <a:pt x="867" y="1731"/>
                    </a:cubicBezTo>
                    <a:cubicBezTo>
                      <a:pt x="1345" y="1731"/>
                      <a:pt x="1732" y="1344"/>
                      <a:pt x="1732" y="866"/>
                    </a:cubicBezTo>
                    <a:cubicBezTo>
                      <a:pt x="1732" y="388"/>
                      <a:pt x="1345" y="1"/>
                      <a:pt x="86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2" name="Google Shape;292;p10"/>
            <p:cNvGrpSpPr/>
            <p:nvPr/>
          </p:nvGrpSpPr>
          <p:grpSpPr>
            <a:xfrm rot="-5400000">
              <a:off x="-923193" y="3790872"/>
              <a:ext cx="2583970" cy="450606"/>
              <a:chOff x="4249200" y="1851850"/>
              <a:chExt cx="2083175" cy="363275"/>
            </a:xfrm>
          </p:grpSpPr>
          <p:sp>
            <p:nvSpPr>
              <p:cNvPr id="293" name="Google Shape;293;p10"/>
              <p:cNvSpPr/>
              <p:nvPr/>
            </p:nvSpPr>
            <p:spPr>
              <a:xfrm>
                <a:off x="4308925" y="2086325"/>
                <a:ext cx="1707600" cy="128800"/>
              </a:xfrm>
              <a:custGeom>
                <a:rect b="b" l="l" r="r" t="t"/>
                <a:pathLst>
                  <a:path extrusionOk="0" h="5152" w="68304">
                    <a:moveTo>
                      <a:pt x="32499" y="1"/>
                    </a:moveTo>
                    <a:lnTo>
                      <a:pt x="27650" y="4851"/>
                    </a:lnTo>
                    <a:lnTo>
                      <a:pt x="0" y="4851"/>
                    </a:lnTo>
                    <a:lnTo>
                      <a:pt x="0" y="5152"/>
                    </a:lnTo>
                    <a:lnTo>
                      <a:pt x="27775" y="5152"/>
                    </a:lnTo>
                    <a:lnTo>
                      <a:pt x="32624" y="302"/>
                    </a:lnTo>
                    <a:lnTo>
                      <a:pt x="68303" y="302"/>
                    </a:lnTo>
                    <a:lnTo>
                      <a:pt x="683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10"/>
              <p:cNvSpPr/>
              <p:nvPr/>
            </p:nvSpPr>
            <p:spPr>
              <a:xfrm>
                <a:off x="4249200" y="1888950"/>
                <a:ext cx="1901425" cy="255925"/>
              </a:xfrm>
              <a:custGeom>
                <a:rect b="b" l="l" r="r" t="t"/>
                <a:pathLst>
                  <a:path extrusionOk="0" h="10237" w="76057">
                    <a:moveTo>
                      <a:pt x="56808" y="0"/>
                    </a:moveTo>
                    <a:lnTo>
                      <a:pt x="46873" y="9935"/>
                    </a:lnTo>
                    <a:lnTo>
                      <a:pt x="27055" y="9935"/>
                    </a:lnTo>
                    <a:lnTo>
                      <a:pt x="22244" y="5124"/>
                    </a:lnTo>
                    <a:lnTo>
                      <a:pt x="1" y="5124"/>
                    </a:lnTo>
                    <a:lnTo>
                      <a:pt x="1" y="5425"/>
                    </a:lnTo>
                    <a:lnTo>
                      <a:pt x="22119" y="5425"/>
                    </a:lnTo>
                    <a:lnTo>
                      <a:pt x="26930" y="10237"/>
                    </a:lnTo>
                    <a:lnTo>
                      <a:pt x="46998" y="10237"/>
                    </a:lnTo>
                    <a:lnTo>
                      <a:pt x="56933" y="301"/>
                    </a:lnTo>
                    <a:lnTo>
                      <a:pt x="76056" y="301"/>
                    </a:lnTo>
                    <a:lnTo>
                      <a:pt x="76056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10"/>
              <p:cNvSpPr/>
              <p:nvPr/>
            </p:nvSpPr>
            <p:spPr>
              <a:xfrm>
                <a:off x="5884550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0" y="0"/>
                    </a:moveTo>
                    <a:lnTo>
                      <a:pt x="0" y="3270"/>
                    </a:lnTo>
                    <a:lnTo>
                      <a:pt x="2832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10"/>
              <p:cNvSpPr/>
              <p:nvPr/>
            </p:nvSpPr>
            <p:spPr>
              <a:xfrm>
                <a:off x="5978825" y="1851850"/>
                <a:ext cx="70775" cy="81775"/>
              </a:xfrm>
              <a:custGeom>
                <a:rect b="b" l="l" r="r" t="t"/>
                <a:pathLst>
                  <a:path extrusionOk="0" h="3271" w="2831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10"/>
              <p:cNvSpPr/>
              <p:nvPr/>
            </p:nvSpPr>
            <p:spPr>
              <a:xfrm>
                <a:off x="6073075" y="1851850"/>
                <a:ext cx="70800" cy="81775"/>
              </a:xfrm>
              <a:custGeom>
                <a:rect b="b" l="l" r="r" t="t"/>
                <a:pathLst>
                  <a:path extrusionOk="0" h="3271" w="2832">
                    <a:moveTo>
                      <a:pt x="1" y="0"/>
                    </a:moveTo>
                    <a:lnTo>
                      <a:pt x="1" y="3270"/>
                    </a:lnTo>
                    <a:lnTo>
                      <a:pt x="2832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10"/>
              <p:cNvSpPr/>
              <p:nvPr/>
            </p:nvSpPr>
            <p:spPr>
              <a:xfrm>
                <a:off x="6167325" y="1851850"/>
                <a:ext cx="70825" cy="81775"/>
              </a:xfrm>
              <a:custGeom>
                <a:rect b="b" l="l" r="r" t="t"/>
                <a:pathLst>
                  <a:path extrusionOk="0" h="3271" w="2833">
                    <a:moveTo>
                      <a:pt x="1" y="0"/>
                    </a:moveTo>
                    <a:lnTo>
                      <a:pt x="1" y="3270"/>
                    </a:lnTo>
                    <a:lnTo>
                      <a:pt x="2833" y="1635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10"/>
              <p:cNvSpPr/>
              <p:nvPr/>
            </p:nvSpPr>
            <p:spPr>
              <a:xfrm>
                <a:off x="6261625" y="1851850"/>
                <a:ext cx="70750" cy="81775"/>
              </a:xfrm>
              <a:custGeom>
                <a:rect b="b" l="l" r="r" t="t"/>
                <a:pathLst>
                  <a:path extrusionOk="0" h="3271" w="2830">
                    <a:moveTo>
                      <a:pt x="0" y="0"/>
                    </a:moveTo>
                    <a:lnTo>
                      <a:pt x="0" y="3270"/>
                    </a:lnTo>
                    <a:lnTo>
                      <a:pt x="2830" y="163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00" name="Google Shape;300;p10"/>
            <p:cNvSpPr/>
            <p:nvPr/>
          </p:nvSpPr>
          <p:spPr>
            <a:xfrm>
              <a:off x="397325" y="3079850"/>
              <a:ext cx="84325" cy="84350"/>
            </a:xfrm>
            <a:custGeom>
              <a:rect b="b" l="l" r="r" t="t"/>
              <a:pathLst>
                <a:path extrusionOk="0" h="3374" w="3373">
                  <a:moveTo>
                    <a:pt x="1686" y="1"/>
                  </a:moveTo>
                  <a:cubicBezTo>
                    <a:pt x="756" y="1"/>
                    <a:pt x="0" y="755"/>
                    <a:pt x="0" y="1687"/>
                  </a:cubicBezTo>
                  <a:cubicBezTo>
                    <a:pt x="0" y="2619"/>
                    <a:pt x="756" y="3373"/>
                    <a:pt x="1686" y="3373"/>
                  </a:cubicBezTo>
                  <a:cubicBezTo>
                    <a:pt x="2618" y="3373"/>
                    <a:pt x="3372" y="2619"/>
                    <a:pt x="3372" y="1687"/>
                  </a:cubicBezTo>
                  <a:cubicBezTo>
                    <a:pt x="3372" y="755"/>
                    <a:pt x="2618" y="1"/>
                    <a:pt x="168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" name="Google Shape;301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Schibsted Grotesk"/>
              <a:buNone/>
              <a:defRPr b="0" i="0" sz="3000" u="none" cap="none" strike="noStrike">
                <a:solidFill>
                  <a:schemeClr val="dk1"/>
                </a:solidFill>
                <a:latin typeface="Schibsted Grotesk"/>
                <a:ea typeface="Schibsted Grotesk"/>
                <a:cs typeface="Schibsted Grotesk"/>
                <a:sym typeface="Schibsted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●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○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gtree"/>
              <a:buChar char="■"/>
              <a:defRPr b="0" i="0" sz="12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hyperlink" Target="https://i.ebayimg.com/images/g/8w4AAOSwTQFdRLIJ/s-l1600.jpg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colab.research.google.com/drive/1YmTCOOeQJ3RN6dBAuYwQ69KOuO67wAGS?usp=sharing" TargetMode="External"/><Relationship Id="rId4" Type="http://schemas.openxmlformats.org/officeDocument/2006/relationships/image" Target="../media/image25.png"/><Relationship Id="rId5" Type="http://schemas.openxmlformats.org/officeDocument/2006/relationships/hyperlink" Target="https://colab.research.google.com/drive/1HKL3YQIgiGDKWQu4tmhhLKLYQj4LU0Ac?usp=sharing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Relationship Id="rId5" Type="http://schemas.openxmlformats.org/officeDocument/2006/relationships/image" Target="../media/image62.png"/><Relationship Id="rId6" Type="http://schemas.openxmlformats.org/officeDocument/2006/relationships/image" Target="../media/image18.png"/><Relationship Id="rId7" Type="http://schemas.openxmlformats.org/officeDocument/2006/relationships/image" Target="../media/image5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2.png"/><Relationship Id="rId4" Type="http://schemas.openxmlformats.org/officeDocument/2006/relationships/image" Target="../media/image6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2.png"/><Relationship Id="rId4" Type="http://schemas.openxmlformats.org/officeDocument/2006/relationships/image" Target="../media/image18.png"/><Relationship Id="rId5" Type="http://schemas.openxmlformats.org/officeDocument/2006/relationships/image" Target="../media/image65.png"/><Relationship Id="rId6" Type="http://schemas.openxmlformats.org/officeDocument/2006/relationships/image" Target="../media/image33.png"/><Relationship Id="rId7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18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1.png"/><Relationship Id="rId6" Type="http://schemas.openxmlformats.org/officeDocument/2006/relationships/hyperlink" Target="https://gnomad.broadinstitute.org/gene/ENSG00000139618?dataset=gnomad_r3_non_cancer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2.png"/><Relationship Id="rId4" Type="http://schemas.openxmlformats.org/officeDocument/2006/relationships/image" Target="../media/image34.png"/><Relationship Id="rId9" Type="http://schemas.openxmlformats.org/officeDocument/2006/relationships/hyperlink" Target="https://gnomad.broadinstitute.org/gene/ENSG00000139618?dataset=gnomad_r3_non_cancer" TargetMode="External"/><Relationship Id="rId5" Type="http://schemas.openxmlformats.org/officeDocument/2006/relationships/image" Target="../media/image35.png"/><Relationship Id="rId6" Type="http://schemas.openxmlformats.org/officeDocument/2006/relationships/image" Target="../media/image67.png"/><Relationship Id="rId7" Type="http://schemas.openxmlformats.org/officeDocument/2006/relationships/image" Target="../media/image18.png"/><Relationship Id="rId8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png"/><Relationship Id="rId4" Type="http://schemas.openxmlformats.org/officeDocument/2006/relationships/image" Target="../media/image68.png"/><Relationship Id="rId5" Type="http://schemas.openxmlformats.org/officeDocument/2006/relationships/hyperlink" Target="https://www.gencodegenes.org/human/" TargetMode="External"/><Relationship Id="rId6" Type="http://schemas.openxmlformats.org/officeDocument/2006/relationships/image" Target="../media/image45.png"/><Relationship Id="rId7" Type="http://schemas.openxmlformats.org/officeDocument/2006/relationships/image" Target="../media/image18.png"/><Relationship Id="rId8" Type="http://schemas.openxmlformats.org/officeDocument/2006/relationships/image" Target="../media/image6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9.png"/><Relationship Id="rId4" Type="http://schemas.openxmlformats.org/officeDocument/2006/relationships/hyperlink" Target="https://www.gencodegenes.org/human/" TargetMode="External"/><Relationship Id="rId5" Type="http://schemas.openxmlformats.org/officeDocument/2006/relationships/image" Target="../media/image46.png"/><Relationship Id="rId6" Type="http://schemas.openxmlformats.org/officeDocument/2006/relationships/image" Target="../media/image18.png"/><Relationship Id="rId7" Type="http://schemas.openxmlformats.org/officeDocument/2006/relationships/hyperlink" Target="https://drive.google.com/file/d/1ELKdmns_2M_UxQMu8nlipsflUK7PEghc/view?usp=sharing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9.png"/><Relationship Id="rId4" Type="http://schemas.openxmlformats.org/officeDocument/2006/relationships/hyperlink" Target="https://www.gencodegenes.org/human/" TargetMode="External"/><Relationship Id="rId5" Type="http://schemas.openxmlformats.org/officeDocument/2006/relationships/hyperlink" Target="https://drive.google.com/file/d/1ELKdmns_2M_UxQMu8nlipsflUK7PEghc/view?usp=sharing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48.png"/><Relationship Id="rId8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9.png"/><Relationship Id="rId4" Type="http://schemas.openxmlformats.org/officeDocument/2006/relationships/hyperlink" Target="https://www.gencodegenes.org/human/" TargetMode="External"/><Relationship Id="rId5" Type="http://schemas.openxmlformats.org/officeDocument/2006/relationships/hyperlink" Target="https://drive.google.com/file/d/1ELKdmns_2M_UxQMu8nlipsflUK7PEghc/view?usp=sharing" TargetMode="External"/><Relationship Id="rId6" Type="http://schemas.openxmlformats.org/officeDocument/2006/relationships/image" Target="../media/image47.png"/><Relationship Id="rId7" Type="http://schemas.openxmlformats.org/officeDocument/2006/relationships/image" Target="../media/image18.png"/><Relationship Id="rId8" Type="http://schemas.openxmlformats.org/officeDocument/2006/relationships/image" Target="../media/image5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9" Type="http://schemas.openxmlformats.org/officeDocument/2006/relationships/image" Target="../media/image56.png"/><Relationship Id="rId5" Type="http://schemas.openxmlformats.org/officeDocument/2006/relationships/hyperlink" Target="https://quickref.me/awk.html" TargetMode="External"/><Relationship Id="rId6" Type="http://schemas.openxmlformats.org/officeDocument/2006/relationships/image" Target="../media/image71.png"/><Relationship Id="rId7" Type="http://schemas.openxmlformats.org/officeDocument/2006/relationships/image" Target="../media/image53.png"/><Relationship Id="rId8" Type="http://schemas.openxmlformats.org/officeDocument/2006/relationships/hyperlink" Target="https://www.youtube.com/watch?v=I-uWvNvtJcY&amp;list=PLY-V_O-O7h4fzqbPT0kpQMl8XlPvSse9H&amp;index=2" TargetMode="External"/><Relationship Id="rId11" Type="http://schemas.openxmlformats.org/officeDocument/2006/relationships/image" Target="../media/image55.png"/><Relationship Id="rId10" Type="http://schemas.openxmlformats.org/officeDocument/2006/relationships/hyperlink" Target="https://www.amazon.com/dp/0138269726" TargetMode="External"/><Relationship Id="rId13" Type="http://schemas.openxmlformats.org/officeDocument/2006/relationships/hyperlink" Target="https://github.com/luuloi/Bioinformatic_Analysis_for_Cancer_Genomics/issues" TargetMode="External"/><Relationship Id="rId12" Type="http://schemas.openxmlformats.org/officeDocument/2006/relationships/hyperlink" Target="https://rosalind.info/problems/list-view/" TargetMode="External"/><Relationship Id="rId15" Type="http://schemas.openxmlformats.org/officeDocument/2006/relationships/image" Target="../media/image54.png"/><Relationship Id="rId14" Type="http://schemas.openxmlformats.org/officeDocument/2006/relationships/hyperlink" Target="https://quickref.me/awk.html" TargetMode="External"/><Relationship Id="rId16" Type="http://schemas.openxmlformats.org/officeDocument/2006/relationships/hyperlink" Target="https://github.com/stephenturner/oneliner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jpg"/><Relationship Id="rId4" Type="http://schemas.openxmlformats.org/officeDocument/2006/relationships/image" Target="../media/image57.png"/><Relationship Id="rId5" Type="http://schemas.openxmlformats.org/officeDocument/2006/relationships/image" Target="../media/image58.png"/><Relationship Id="rId6" Type="http://schemas.openxmlformats.org/officeDocument/2006/relationships/hyperlink" Target="https://wizardzines.com/comics/awk/" TargetMode="External"/><Relationship Id="rId7" Type="http://schemas.openxmlformats.org/officeDocument/2006/relationships/hyperlink" Target="https://www.awk.dev/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0.jpg"/><Relationship Id="rId4" Type="http://schemas.openxmlformats.org/officeDocument/2006/relationships/image" Target="../media/image70.png"/><Relationship Id="rId5" Type="http://schemas.openxmlformats.org/officeDocument/2006/relationships/hyperlink" Target="https://i.ebayimg.com/images/g/8w4AAOSwTQFdRLIJ/s-l1600.jp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23.png"/><Relationship Id="rId5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8.png"/><Relationship Id="rId4" Type="http://schemas.openxmlformats.org/officeDocument/2006/relationships/image" Target="../media/image41.png"/><Relationship Id="rId5" Type="http://schemas.openxmlformats.org/officeDocument/2006/relationships/hyperlink" Target="https://bl831.als.lbl.gov/~gmeigs/scripting_help/awk_cheat_sheet.pdf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4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6"/>
          <p:cNvSpPr txBox="1"/>
          <p:nvPr>
            <p:ph type="ctrTitle"/>
          </p:nvPr>
        </p:nvSpPr>
        <p:spPr>
          <a:xfrm>
            <a:off x="2697480" y="933998"/>
            <a:ext cx="6236340" cy="2620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</a:pPr>
            <a:r>
              <a:rPr b="1" lang="en" sz="6000">
                <a:latin typeface="Arial"/>
                <a:ea typeface="Arial"/>
                <a:cs typeface="Arial"/>
                <a:sym typeface="Arial"/>
              </a:rPr>
              <a:t>Introduction to basic </a:t>
            </a:r>
            <a:r>
              <a:rPr b="1" lang="en" sz="600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AWK</a:t>
            </a:r>
            <a:br>
              <a:rPr lang="en" sz="6000">
                <a:latin typeface="Arial"/>
                <a:ea typeface="Arial"/>
                <a:cs typeface="Arial"/>
                <a:sym typeface="Arial"/>
              </a:rPr>
            </a:br>
            <a:r>
              <a:rPr b="1" lang="en" sz="6000">
                <a:latin typeface="Arial"/>
                <a:ea typeface="Arial"/>
                <a:cs typeface="Arial"/>
                <a:sym typeface="Arial"/>
              </a:rPr>
              <a:t>Part II</a:t>
            </a:r>
            <a:endParaRPr b="1" sz="6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26"/>
          <p:cNvSpPr txBox="1"/>
          <p:nvPr>
            <p:ph idx="1" type="subTitle"/>
          </p:nvPr>
        </p:nvSpPr>
        <p:spPr>
          <a:xfrm>
            <a:off x="4389120" y="3554798"/>
            <a:ext cx="2746380" cy="63064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Hoàng Kim</a:t>
            </a:r>
            <a:endParaRPr/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Trương Anh Tú</a:t>
            </a:r>
            <a:endParaRPr/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br>
              <a:rPr lang="en"/>
            </a:br>
            <a:endParaRPr/>
          </a:p>
        </p:txBody>
      </p:sp>
      <p:pic>
        <p:nvPicPr>
          <p:cNvPr descr="https://lh7-rt.googleusercontent.com/slidesz/AGV_vUcvvz77IA7cvpWrqXmgxEf9muMjLPJGJt1tUjWaWXsIopLCH3UDrGLRgKbZRvAiNZWUlIuPr381SQHvndQ0XDDFhCaBRRnOwGh8oFzldv2wJnayC6kqFY1mKAOEfct02kcfHioWLw=s2048?key=9AejCUghktOoJblgZNLN8dZL" id="685" name="Google Shape;68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" y="2488202"/>
            <a:ext cx="3601085" cy="1800543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26"/>
          <p:cNvSpPr/>
          <p:nvPr/>
        </p:nvSpPr>
        <p:spPr>
          <a:xfrm>
            <a:off x="7620000" y="4396740"/>
            <a:ext cx="183642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16.02.2025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26"/>
          <p:cNvSpPr txBox="1"/>
          <p:nvPr/>
        </p:nvSpPr>
        <p:spPr>
          <a:xfrm>
            <a:off x="502545" y="4981762"/>
            <a:ext cx="2865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https://i.ebayimg.com/images/g/8w4AAOSwTQFdRLIJ/s-l1600.jpg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rial"/>
                <a:ea typeface="Arial"/>
                <a:cs typeface="Arial"/>
                <a:sym typeface="Arial"/>
              </a:rPr>
              <a:t>Practice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35"/>
          <p:cNvSpPr txBox="1"/>
          <p:nvPr>
            <p:ph type="title"/>
          </p:nvPr>
        </p:nvSpPr>
        <p:spPr>
          <a:xfrm>
            <a:off x="782800" y="2285400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u="sng">
                <a:latin typeface="Arial"/>
                <a:ea typeface="Arial"/>
                <a:cs typeface="Arial"/>
                <a:sym typeface="Arial"/>
              </a:rPr>
              <a:t>Homework</a:t>
            </a:r>
            <a:endParaRPr b="1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35"/>
          <p:cNvSpPr txBox="1"/>
          <p:nvPr/>
        </p:nvSpPr>
        <p:spPr>
          <a:xfrm>
            <a:off x="3228400" y="1726675"/>
            <a:ext cx="2750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D85C6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Practice_basic AWK part II</a:t>
            </a:r>
            <a:endParaRPr b="1" u="sng">
              <a:solidFill>
                <a:srgbClr val="3D85C6"/>
              </a:solidFill>
            </a:endParaRPr>
          </a:p>
        </p:txBody>
      </p:sp>
      <p:pic>
        <p:nvPicPr>
          <p:cNvPr id="817" name="Google Shape;8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025" y="1192113"/>
            <a:ext cx="1885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35"/>
          <p:cNvSpPr txBox="1"/>
          <p:nvPr/>
        </p:nvSpPr>
        <p:spPr>
          <a:xfrm>
            <a:off x="3122650" y="3676675"/>
            <a:ext cx="3024300" cy="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3D85C6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Homework basic AWK part II</a:t>
            </a:r>
            <a:endParaRPr b="1" sz="1600" u="sng">
              <a:solidFill>
                <a:srgbClr val="3D85C6"/>
              </a:solidFill>
            </a:endParaRPr>
          </a:p>
        </p:txBody>
      </p:sp>
      <p:pic>
        <p:nvPicPr>
          <p:cNvPr id="819" name="Google Shape;81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93050" y="3160163"/>
            <a:ext cx="1885950" cy="485775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36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36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827" name="Google Shape;82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16" y="2486639"/>
            <a:ext cx="415290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16" y="3510191"/>
            <a:ext cx="4476750" cy="46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16" y="460726"/>
            <a:ext cx="8536921" cy="1539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095759" y="2048393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095759" y="3026240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2" name="Google Shape;832;p36"/>
          <p:cNvSpPr txBox="1"/>
          <p:nvPr/>
        </p:nvSpPr>
        <p:spPr>
          <a:xfrm>
            <a:off x="212667" y="546230"/>
            <a:ext cx="241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pic>
        <p:nvPicPr>
          <p:cNvPr id="833" name="Google Shape;833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4416" y="4533743"/>
            <a:ext cx="8536920" cy="360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095759" y="4037845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35" name="Google Shape;835;p36"/>
          <p:cNvSpPr txBox="1"/>
          <p:nvPr/>
        </p:nvSpPr>
        <p:spPr>
          <a:xfrm>
            <a:off x="211744" y="4497782"/>
            <a:ext cx="2418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sp>
        <p:nvSpPr>
          <p:cNvPr id="836" name="Google Shape;836;p36"/>
          <p:cNvSpPr txBox="1"/>
          <p:nvPr/>
        </p:nvSpPr>
        <p:spPr>
          <a:xfrm>
            <a:off x="1841540" y="4171913"/>
            <a:ext cx="219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100"/>
          </a:p>
        </p:txBody>
      </p:sp>
      <p:sp>
        <p:nvSpPr>
          <p:cNvPr id="837" name="Google Shape;837;p36"/>
          <p:cNvSpPr txBox="1"/>
          <p:nvPr/>
        </p:nvSpPr>
        <p:spPr>
          <a:xfrm>
            <a:off x="3734735" y="72061"/>
            <a:ext cx="109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 file</a:t>
            </a:r>
            <a:endParaRPr sz="11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37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3" name="Google Shape;843;p37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844" name="Google Shape;844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16" y="460726"/>
            <a:ext cx="8536921" cy="15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37"/>
          <p:cNvSpPr txBox="1"/>
          <p:nvPr/>
        </p:nvSpPr>
        <p:spPr>
          <a:xfrm>
            <a:off x="212667" y="546230"/>
            <a:ext cx="241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pic>
        <p:nvPicPr>
          <p:cNvPr id="846" name="Google Shape;8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416" y="2603585"/>
            <a:ext cx="8536915" cy="1307624"/>
          </a:xfrm>
          <a:prstGeom prst="rect">
            <a:avLst/>
          </a:prstGeom>
          <a:noFill/>
          <a:ln>
            <a:noFill/>
          </a:ln>
        </p:spPr>
      </p:pic>
      <p:sp>
        <p:nvSpPr>
          <p:cNvPr id="847" name="Google Shape;847;p37"/>
          <p:cNvSpPr txBox="1"/>
          <p:nvPr/>
        </p:nvSpPr>
        <p:spPr>
          <a:xfrm>
            <a:off x="333613" y="2163530"/>
            <a:ext cx="98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NR%4==2</a:t>
            </a:r>
            <a:endParaRPr sz="1100"/>
          </a:p>
        </p:txBody>
      </p:sp>
      <p:pic>
        <p:nvPicPr>
          <p:cNvPr id="848" name="Google Shape;848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1443412" y="2127562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37"/>
          <p:cNvSpPr txBox="1"/>
          <p:nvPr/>
        </p:nvSpPr>
        <p:spPr>
          <a:xfrm>
            <a:off x="212666" y="2679888"/>
            <a:ext cx="241800" cy="5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100"/>
          </a:p>
        </p:txBody>
      </p:sp>
      <p:sp>
        <p:nvSpPr>
          <p:cNvPr id="850" name="Google Shape;850;p37"/>
          <p:cNvSpPr txBox="1"/>
          <p:nvPr/>
        </p:nvSpPr>
        <p:spPr>
          <a:xfrm>
            <a:off x="3734735" y="72061"/>
            <a:ext cx="109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 file</a:t>
            </a:r>
            <a:endParaRPr sz="1100"/>
          </a:p>
        </p:txBody>
      </p:sp>
      <p:sp>
        <p:nvSpPr>
          <p:cNvPr id="851" name="Google Shape;851;p37"/>
          <p:cNvSpPr txBox="1"/>
          <p:nvPr/>
        </p:nvSpPr>
        <p:spPr>
          <a:xfrm>
            <a:off x="333612" y="3991505"/>
            <a:ext cx="9879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1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38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7" name="Google Shape;857;p38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858" name="Google Shape;85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16" y="460726"/>
            <a:ext cx="8536921" cy="15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p38"/>
          <p:cNvSpPr txBox="1"/>
          <p:nvPr/>
        </p:nvSpPr>
        <p:spPr>
          <a:xfrm>
            <a:off x="212667" y="546230"/>
            <a:ext cx="241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pic>
        <p:nvPicPr>
          <p:cNvPr id="860" name="Google Shape;860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2127562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38"/>
          <p:cNvSpPr txBox="1"/>
          <p:nvPr/>
        </p:nvSpPr>
        <p:spPr>
          <a:xfrm>
            <a:off x="3734735" y="72061"/>
            <a:ext cx="109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 file</a:t>
            </a:r>
            <a:endParaRPr sz="1100"/>
          </a:p>
        </p:txBody>
      </p:sp>
      <p:sp>
        <p:nvSpPr>
          <p:cNvPr id="862" name="Google Shape;862;p38"/>
          <p:cNvSpPr txBox="1"/>
          <p:nvPr/>
        </p:nvSpPr>
        <p:spPr>
          <a:xfrm>
            <a:off x="333613" y="2144387"/>
            <a:ext cx="670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length</a:t>
            </a:r>
            <a:endParaRPr sz="1100"/>
          </a:p>
        </p:txBody>
      </p:sp>
      <p:pic>
        <p:nvPicPr>
          <p:cNvPr id="863" name="Google Shape;863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16" y="2617594"/>
            <a:ext cx="8536915" cy="1285387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p38"/>
          <p:cNvSpPr/>
          <p:nvPr/>
        </p:nvSpPr>
        <p:spPr>
          <a:xfrm rot="5400000">
            <a:off x="7959898" y="3017250"/>
            <a:ext cx="1401000" cy="5100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65" name="Google Shape;865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3965390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416" y="4520100"/>
            <a:ext cx="4714875" cy="2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38"/>
          <p:cNvPicPr preferRelativeResize="0"/>
          <p:nvPr/>
        </p:nvPicPr>
        <p:blipFill rotWithShape="1">
          <a:blip r:embed="rId7">
            <a:alphaModFix/>
          </a:blip>
          <a:srcRect b="0" l="0" r="78453" t="2458"/>
          <a:stretch/>
        </p:blipFill>
        <p:spPr>
          <a:xfrm>
            <a:off x="5778077" y="3954500"/>
            <a:ext cx="411076" cy="1118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04813" y="4414575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90545" y="4414575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Google Shape;870;p38"/>
          <p:cNvSpPr txBox="1"/>
          <p:nvPr/>
        </p:nvSpPr>
        <p:spPr>
          <a:xfrm>
            <a:off x="6934424" y="4226769"/>
            <a:ext cx="2057400" cy="7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calculate the average length of sequences in a FASTQ file?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39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6" name="Google Shape;876;p39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877" name="Google Shape;8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16" y="460726"/>
            <a:ext cx="8536921" cy="15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78" name="Google Shape;878;p39"/>
          <p:cNvSpPr txBox="1"/>
          <p:nvPr/>
        </p:nvSpPr>
        <p:spPr>
          <a:xfrm>
            <a:off x="212667" y="546230"/>
            <a:ext cx="241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pic>
        <p:nvPicPr>
          <p:cNvPr id="879" name="Google Shape;87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2278103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39"/>
          <p:cNvSpPr txBox="1"/>
          <p:nvPr/>
        </p:nvSpPr>
        <p:spPr>
          <a:xfrm>
            <a:off x="3734735" y="72061"/>
            <a:ext cx="109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 file</a:t>
            </a:r>
            <a:endParaRPr sz="1100"/>
          </a:p>
        </p:txBody>
      </p:sp>
      <p:pic>
        <p:nvPicPr>
          <p:cNvPr id="881" name="Google Shape;881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3193001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16" y="2816266"/>
            <a:ext cx="50196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416" y="3723636"/>
            <a:ext cx="7018542" cy="407642"/>
          </a:xfrm>
          <a:prstGeom prst="rect">
            <a:avLst/>
          </a:prstGeom>
          <a:noFill/>
          <a:ln>
            <a:noFill/>
          </a:ln>
        </p:spPr>
      </p:pic>
      <p:sp>
        <p:nvSpPr>
          <p:cNvPr id="884" name="Google Shape;884;p39"/>
          <p:cNvSpPr txBox="1"/>
          <p:nvPr/>
        </p:nvSpPr>
        <p:spPr>
          <a:xfrm>
            <a:off x="6046626" y="2727494"/>
            <a:ext cx="232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average length of sequences in a FASTQ file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40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0" name="Google Shape;890;p40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891" name="Google Shape;89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4416" y="460726"/>
            <a:ext cx="8536921" cy="1539749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40"/>
          <p:cNvSpPr txBox="1"/>
          <p:nvPr/>
        </p:nvSpPr>
        <p:spPr>
          <a:xfrm>
            <a:off x="212667" y="546230"/>
            <a:ext cx="241800" cy="13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10</a:t>
            </a:r>
            <a:endParaRPr sz="1100"/>
          </a:p>
        </p:txBody>
      </p:sp>
      <p:pic>
        <p:nvPicPr>
          <p:cNvPr id="893" name="Google Shape;893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2278103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894" name="Google Shape;894;p40"/>
          <p:cNvSpPr txBox="1"/>
          <p:nvPr/>
        </p:nvSpPr>
        <p:spPr>
          <a:xfrm>
            <a:off x="3734735" y="72061"/>
            <a:ext cx="1099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FASTQ file</a:t>
            </a:r>
            <a:endParaRPr sz="1100"/>
          </a:p>
        </p:txBody>
      </p:sp>
      <p:pic>
        <p:nvPicPr>
          <p:cNvPr id="895" name="Google Shape;895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1443412" y="3193001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4416" y="2816266"/>
            <a:ext cx="5019675" cy="257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4416" y="3723636"/>
            <a:ext cx="7018542" cy="407642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p40"/>
          <p:cNvSpPr txBox="1"/>
          <p:nvPr/>
        </p:nvSpPr>
        <p:spPr>
          <a:xfrm>
            <a:off x="6046626" y="2727494"/>
            <a:ext cx="23253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Calculating the average length of sequences in a FASTQ file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41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4" name="Google Shape;904;p41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905" name="Google Shape;90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44233" y="879538"/>
            <a:ext cx="5829297" cy="2445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6" name="Google Shape;906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52596" y="3308561"/>
            <a:ext cx="5829298" cy="294916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41"/>
          <p:cNvSpPr/>
          <p:nvPr/>
        </p:nvSpPr>
        <p:spPr>
          <a:xfrm rot="5400000">
            <a:off x="2834114" y="3292668"/>
            <a:ext cx="147300" cy="5100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41"/>
          <p:cNvSpPr txBox="1"/>
          <p:nvPr/>
        </p:nvSpPr>
        <p:spPr>
          <a:xfrm>
            <a:off x="7527077" y="602550"/>
            <a:ext cx="5100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$?</a:t>
            </a:r>
            <a:endParaRPr sz="1100"/>
          </a:p>
        </p:txBody>
      </p:sp>
      <p:sp>
        <p:nvSpPr>
          <p:cNvPr id="909" name="Google Shape;909;p41"/>
          <p:cNvSpPr txBox="1"/>
          <p:nvPr/>
        </p:nvSpPr>
        <p:spPr>
          <a:xfrm>
            <a:off x="2013492" y="3914615"/>
            <a:ext cx="51171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to extract variants with an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Allele Frequency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greater than 5%?</a:t>
            </a:r>
            <a:endParaRPr sz="1100"/>
          </a:p>
        </p:txBody>
      </p:sp>
      <p:pic>
        <p:nvPicPr>
          <p:cNvPr id="910" name="Google Shape;910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0433" y="695543"/>
            <a:ext cx="2224667" cy="793963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p41"/>
          <p:cNvSpPr txBox="1"/>
          <p:nvPr/>
        </p:nvSpPr>
        <p:spPr>
          <a:xfrm>
            <a:off x="4380849" y="4948975"/>
            <a:ext cx="4166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https://gnomad.broadinstitute.org/gene/ENSG00000139618?dataset=gnomad_r3_non_cancer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42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7" name="Google Shape;917;p42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pic>
        <p:nvPicPr>
          <p:cNvPr id="918" name="Google Shape;91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60654" y="526543"/>
            <a:ext cx="4000988" cy="2818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660" y="526543"/>
            <a:ext cx="4623578" cy="1939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9024" y="2452147"/>
            <a:ext cx="4623573" cy="233916"/>
          </a:xfrm>
          <a:prstGeom prst="rect">
            <a:avLst/>
          </a:prstGeom>
          <a:noFill/>
          <a:ln>
            <a:noFill/>
          </a:ln>
        </p:spPr>
      </p:pic>
      <p:sp>
        <p:nvSpPr>
          <p:cNvPr id="921" name="Google Shape;921;p42"/>
          <p:cNvSpPr/>
          <p:nvPr/>
        </p:nvSpPr>
        <p:spPr>
          <a:xfrm rot="5400000">
            <a:off x="5537691" y="1915180"/>
            <a:ext cx="108000" cy="9603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42"/>
          <p:cNvSpPr txBox="1"/>
          <p:nvPr/>
        </p:nvSpPr>
        <p:spPr>
          <a:xfrm>
            <a:off x="4969021" y="2291453"/>
            <a:ext cx="197400" cy="2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$</a:t>
            </a:r>
            <a:endParaRPr sz="1100"/>
          </a:p>
        </p:txBody>
      </p:sp>
      <p:pic>
        <p:nvPicPr>
          <p:cNvPr id="923" name="Google Shape;923;p4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69024" y="3527191"/>
            <a:ext cx="5829304" cy="1424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4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4013778" y="2969866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42"/>
          <p:cNvPicPr preferRelativeResize="0"/>
          <p:nvPr/>
        </p:nvPicPr>
        <p:blipFill rotWithShape="1">
          <a:blip r:embed="rId8">
            <a:alphaModFix/>
          </a:blip>
          <a:srcRect b="0" l="0" r="63698" t="28484"/>
          <a:stretch/>
        </p:blipFill>
        <p:spPr>
          <a:xfrm>
            <a:off x="260661" y="2718111"/>
            <a:ext cx="681232" cy="478958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42"/>
          <p:cNvSpPr txBox="1"/>
          <p:nvPr/>
        </p:nvSpPr>
        <p:spPr>
          <a:xfrm>
            <a:off x="4841976" y="4948975"/>
            <a:ext cx="41319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https://gnomad.broadinstitute.org/gene/ENSG00000139618?dataset=gnomad_r3_non_cancer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" name="Google Shape;93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9023" y="3405652"/>
            <a:ext cx="5829300" cy="358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0660" y="406285"/>
            <a:ext cx="8275841" cy="1994807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43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4" name="Google Shape;934;p43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sp>
        <p:nvSpPr>
          <p:cNvPr id="935" name="Google Shape;935;p43"/>
          <p:cNvSpPr txBox="1"/>
          <p:nvPr/>
        </p:nvSpPr>
        <p:spPr>
          <a:xfrm>
            <a:off x="3734735" y="72061"/>
            <a:ext cx="84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GTF file</a:t>
            </a:r>
            <a:endParaRPr sz="1100"/>
          </a:p>
        </p:txBody>
      </p:sp>
      <p:sp>
        <p:nvSpPr>
          <p:cNvPr id="936" name="Google Shape;936;p43"/>
          <p:cNvSpPr txBox="1"/>
          <p:nvPr/>
        </p:nvSpPr>
        <p:spPr>
          <a:xfrm>
            <a:off x="6824652" y="4948975"/>
            <a:ext cx="2057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https://www.gencodegenes.org/human/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43"/>
          <p:cNvSpPr/>
          <p:nvPr/>
        </p:nvSpPr>
        <p:spPr>
          <a:xfrm rot="5400000">
            <a:off x="440560" y="2082400"/>
            <a:ext cx="141000" cy="5421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38" name="Google Shape;938;p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8245" y="2647033"/>
            <a:ext cx="5829301" cy="19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999259" y="2948378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43"/>
          <p:cNvSpPr/>
          <p:nvPr/>
        </p:nvSpPr>
        <p:spPr>
          <a:xfrm rot="5400000">
            <a:off x="531826" y="3322034"/>
            <a:ext cx="190800" cy="7332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41" name="Google Shape;941;p4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69023" y="4010297"/>
            <a:ext cx="8275840" cy="894211"/>
          </a:xfrm>
          <a:prstGeom prst="rect">
            <a:avLst/>
          </a:prstGeom>
          <a:noFill/>
          <a:ln>
            <a:noFill/>
          </a:ln>
        </p:spPr>
      </p:pic>
      <p:sp>
        <p:nvSpPr>
          <p:cNvPr id="942" name="Google Shape;942;p43"/>
          <p:cNvSpPr/>
          <p:nvPr/>
        </p:nvSpPr>
        <p:spPr>
          <a:xfrm rot="5400000">
            <a:off x="1308607" y="4001765"/>
            <a:ext cx="132900" cy="1269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3" name="Google Shape;943;p43"/>
          <p:cNvSpPr txBox="1"/>
          <p:nvPr/>
        </p:nvSpPr>
        <p:spPr>
          <a:xfrm>
            <a:off x="3615144" y="886650"/>
            <a:ext cx="4554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$9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4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9" name="Google Shape;949;p44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sp>
        <p:nvSpPr>
          <p:cNvPr id="950" name="Google Shape;950;p44"/>
          <p:cNvSpPr txBox="1"/>
          <p:nvPr/>
        </p:nvSpPr>
        <p:spPr>
          <a:xfrm>
            <a:off x="3734735" y="72061"/>
            <a:ext cx="84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GTF file</a:t>
            </a:r>
            <a:endParaRPr sz="1100"/>
          </a:p>
        </p:txBody>
      </p:sp>
      <p:pic>
        <p:nvPicPr>
          <p:cNvPr id="951" name="Google Shape;951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0660" y="418310"/>
            <a:ext cx="6883518" cy="18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44"/>
          <p:cNvSpPr txBox="1"/>
          <p:nvPr/>
        </p:nvSpPr>
        <p:spPr>
          <a:xfrm>
            <a:off x="6970326" y="4948975"/>
            <a:ext cx="19116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https://www.gencodegenes.org/human/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3" name="Google Shape;953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0660" y="2663314"/>
            <a:ext cx="5526826" cy="122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2854502" y="2274649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44"/>
          <p:cNvSpPr txBox="1"/>
          <p:nvPr/>
        </p:nvSpPr>
        <p:spPr>
          <a:xfrm>
            <a:off x="2731375" y="4948975"/>
            <a:ext cx="401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https://drive.google.com/file/d/1ELKdmns_2M_UxQMu8nlipsflUK7PEghc/view?usp=sharing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6" name="Google Shape;956;p44"/>
          <p:cNvSpPr txBox="1"/>
          <p:nvPr/>
        </p:nvSpPr>
        <p:spPr>
          <a:xfrm>
            <a:off x="378474" y="4375225"/>
            <a:ext cx="5199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How many occurrences of each feature are there in the GTF file?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7"/>
          <p:cNvSpPr txBox="1"/>
          <p:nvPr>
            <p:ph type="title"/>
          </p:nvPr>
        </p:nvSpPr>
        <p:spPr>
          <a:xfrm>
            <a:off x="271090" y="161275"/>
            <a:ext cx="7704000" cy="572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 u="sng">
                <a:latin typeface="Arial"/>
                <a:ea typeface="Arial"/>
                <a:cs typeface="Arial"/>
                <a:sym typeface="Arial"/>
              </a:rPr>
              <a:t>Table of contents</a:t>
            </a:r>
            <a:endParaRPr b="1" sz="2400" u="sng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27"/>
          <p:cNvSpPr txBox="1"/>
          <p:nvPr>
            <p:ph idx="2" type="title"/>
          </p:nvPr>
        </p:nvSpPr>
        <p:spPr>
          <a:xfrm>
            <a:off x="774942" y="1066717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01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27"/>
          <p:cNvSpPr txBox="1"/>
          <p:nvPr>
            <p:ph idx="1" type="subTitle"/>
          </p:nvPr>
        </p:nvSpPr>
        <p:spPr>
          <a:xfrm>
            <a:off x="1203975" y="1088850"/>
            <a:ext cx="2703000" cy="4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basic Awk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part I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27"/>
          <p:cNvSpPr txBox="1"/>
          <p:nvPr>
            <p:ph idx="8" type="subTitle"/>
          </p:nvPr>
        </p:nvSpPr>
        <p:spPr>
          <a:xfrm>
            <a:off x="1109625" y="1930400"/>
            <a:ext cx="2797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 Awk 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Simple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If statement 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27"/>
          <p:cNvSpPr txBox="1"/>
          <p:nvPr>
            <p:ph idx="9" type="subTitle"/>
          </p:nvPr>
        </p:nvSpPr>
        <p:spPr>
          <a:xfrm>
            <a:off x="1276052" y="2768026"/>
            <a:ext cx="2423700" cy="3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Awk If-Else statement 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27"/>
          <p:cNvSpPr txBox="1"/>
          <p:nvPr>
            <p:ph idx="13" type="subTitle"/>
          </p:nvPr>
        </p:nvSpPr>
        <p:spPr>
          <a:xfrm>
            <a:off x="1203974" y="3586878"/>
            <a:ext cx="2105400" cy="41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Awk While Loop 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27"/>
          <p:cNvSpPr txBox="1"/>
          <p:nvPr>
            <p:ph idx="14" type="subTitle"/>
          </p:nvPr>
        </p:nvSpPr>
        <p:spPr>
          <a:xfrm>
            <a:off x="4790906" y="1992363"/>
            <a:ext cx="1992300" cy="4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Awk For Loop 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</a:pP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0" name="Google Shape;700;p27"/>
          <p:cNvGrpSpPr/>
          <p:nvPr/>
        </p:nvGrpSpPr>
        <p:grpSpPr>
          <a:xfrm>
            <a:off x="4249744" y="3542725"/>
            <a:ext cx="758729" cy="149281"/>
            <a:chOff x="4561725" y="1146400"/>
            <a:chExt cx="926975" cy="177800"/>
          </a:xfrm>
        </p:grpSpPr>
        <p:sp>
          <p:nvSpPr>
            <p:cNvPr id="701" name="Google Shape;701;p2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5" name="Google Shape;705;p27"/>
          <p:cNvSpPr txBox="1"/>
          <p:nvPr>
            <p:ph idx="2" type="title"/>
          </p:nvPr>
        </p:nvSpPr>
        <p:spPr>
          <a:xfrm>
            <a:off x="778059" y="1897295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02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27"/>
          <p:cNvSpPr txBox="1"/>
          <p:nvPr>
            <p:ph idx="2" type="title"/>
          </p:nvPr>
        </p:nvSpPr>
        <p:spPr>
          <a:xfrm>
            <a:off x="774942" y="2720020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03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27"/>
          <p:cNvSpPr txBox="1"/>
          <p:nvPr>
            <p:ph idx="2" type="title"/>
          </p:nvPr>
        </p:nvSpPr>
        <p:spPr>
          <a:xfrm>
            <a:off x="778042" y="3542727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04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27"/>
          <p:cNvSpPr txBox="1"/>
          <p:nvPr>
            <p:ph idx="2" type="title"/>
          </p:nvPr>
        </p:nvSpPr>
        <p:spPr>
          <a:xfrm>
            <a:off x="4380122" y="1968536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05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09" name="Google Shape;709;p27"/>
          <p:cNvGrpSpPr/>
          <p:nvPr/>
        </p:nvGrpSpPr>
        <p:grpSpPr>
          <a:xfrm>
            <a:off x="3056281" y="939575"/>
            <a:ext cx="758729" cy="149281"/>
            <a:chOff x="4561725" y="1146400"/>
            <a:chExt cx="926975" cy="177800"/>
          </a:xfrm>
        </p:grpSpPr>
        <p:sp>
          <p:nvSpPr>
            <p:cNvPr id="710" name="Google Shape;710;p2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4" name="Google Shape;714;p27"/>
          <p:cNvGrpSpPr/>
          <p:nvPr/>
        </p:nvGrpSpPr>
        <p:grpSpPr>
          <a:xfrm>
            <a:off x="4249744" y="2587666"/>
            <a:ext cx="758729" cy="149281"/>
            <a:chOff x="4561725" y="1146400"/>
            <a:chExt cx="926975" cy="177800"/>
          </a:xfrm>
        </p:grpSpPr>
        <p:sp>
          <p:nvSpPr>
            <p:cNvPr id="715" name="Google Shape;715;p2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19" name="Google Shape;719;p27"/>
          <p:cNvGrpSpPr/>
          <p:nvPr/>
        </p:nvGrpSpPr>
        <p:grpSpPr>
          <a:xfrm>
            <a:off x="4259178" y="1682198"/>
            <a:ext cx="758729" cy="149281"/>
            <a:chOff x="4561725" y="1146400"/>
            <a:chExt cx="926975" cy="177800"/>
          </a:xfrm>
        </p:grpSpPr>
        <p:sp>
          <p:nvSpPr>
            <p:cNvPr id="720" name="Google Shape;720;p2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4" name="Google Shape;724;p27"/>
          <p:cNvSpPr txBox="1"/>
          <p:nvPr>
            <p:ph idx="2" type="title"/>
          </p:nvPr>
        </p:nvSpPr>
        <p:spPr>
          <a:xfrm>
            <a:off x="4389533" y="2898780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06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27"/>
          <p:cNvSpPr txBox="1"/>
          <p:nvPr>
            <p:ph idx="2" type="title"/>
          </p:nvPr>
        </p:nvSpPr>
        <p:spPr>
          <a:xfrm>
            <a:off x="4389533" y="3853854"/>
            <a:ext cx="498000" cy="482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07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27"/>
          <p:cNvSpPr/>
          <p:nvPr/>
        </p:nvSpPr>
        <p:spPr>
          <a:xfrm>
            <a:off x="5102300" y="2958950"/>
            <a:ext cx="1992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Practice examples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27"/>
          <p:cNvSpPr/>
          <p:nvPr/>
        </p:nvSpPr>
        <p:spPr>
          <a:xfrm>
            <a:off x="5102302" y="3834994"/>
            <a:ext cx="1680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Homework</a:t>
            </a:r>
            <a:endParaRPr b="0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8" name="Google Shape;728;p27"/>
          <p:cNvGrpSpPr/>
          <p:nvPr/>
        </p:nvGrpSpPr>
        <p:grpSpPr>
          <a:xfrm>
            <a:off x="3056281" y="4335962"/>
            <a:ext cx="758729" cy="149281"/>
            <a:chOff x="4561725" y="1146400"/>
            <a:chExt cx="926975" cy="177800"/>
          </a:xfrm>
        </p:grpSpPr>
        <p:sp>
          <p:nvSpPr>
            <p:cNvPr id="729" name="Google Shape;729;p27"/>
            <p:cNvSpPr/>
            <p:nvPr/>
          </p:nvSpPr>
          <p:spPr>
            <a:xfrm>
              <a:off x="456172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1" y="0"/>
                  </a:moveTo>
                  <a:lnTo>
                    <a:pt x="6853" y="7111"/>
                  </a:lnTo>
                  <a:lnTo>
                    <a:pt x="11396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27"/>
            <p:cNvSpPr/>
            <p:nvPr/>
          </p:nvSpPr>
          <p:spPr>
            <a:xfrm>
              <a:off x="4775700" y="1146400"/>
              <a:ext cx="284975" cy="177800"/>
            </a:xfrm>
            <a:custGeom>
              <a:rect b="b" l="l" r="r" t="t"/>
              <a:pathLst>
                <a:path extrusionOk="0" h="7112" w="11399">
                  <a:moveTo>
                    <a:pt x="1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27"/>
            <p:cNvSpPr/>
            <p:nvPr/>
          </p:nvSpPr>
          <p:spPr>
            <a:xfrm>
              <a:off x="4989750" y="1146400"/>
              <a:ext cx="284950" cy="177800"/>
            </a:xfrm>
            <a:custGeom>
              <a:rect b="b" l="l" r="r" t="t"/>
              <a:pathLst>
                <a:path extrusionOk="0" h="7112" w="11398">
                  <a:moveTo>
                    <a:pt x="0" y="0"/>
                  </a:moveTo>
                  <a:lnTo>
                    <a:pt x="6855" y="7111"/>
                  </a:lnTo>
                  <a:lnTo>
                    <a:pt x="11398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27"/>
            <p:cNvSpPr/>
            <p:nvPr/>
          </p:nvSpPr>
          <p:spPr>
            <a:xfrm>
              <a:off x="5203775" y="1146400"/>
              <a:ext cx="284925" cy="177800"/>
            </a:xfrm>
            <a:custGeom>
              <a:rect b="b" l="l" r="r" t="t"/>
              <a:pathLst>
                <a:path extrusionOk="0" h="7112" w="11397">
                  <a:moveTo>
                    <a:pt x="0" y="0"/>
                  </a:moveTo>
                  <a:lnTo>
                    <a:pt x="6855" y="7111"/>
                  </a:lnTo>
                  <a:lnTo>
                    <a:pt x="11397" y="7111"/>
                  </a:lnTo>
                  <a:lnTo>
                    <a:pt x="454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t/>
              </a:r>
              <a:endParaRPr b="0" i="0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3" name="Google Shape;733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45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2" name="Google Shape;962;p45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sp>
        <p:nvSpPr>
          <p:cNvPr id="963" name="Google Shape;963;p45"/>
          <p:cNvSpPr txBox="1"/>
          <p:nvPr/>
        </p:nvSpPr>
        <p:spPr>
          <a:xfrm>
            <a:off x="3734735" y="72061"/>
            <a:ext cx="84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GTF file</a:t>
            </a:r>
            <a:endParaRPr sz="1100"/>
          </a:p>
        </p:txBody>
      </p:sp>
      <p:pic>
        <p:nvPicPr>
          <p:cNvPr id="964" name="Google Shape;96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36" y="441392"/>
            <a:ext cx="6883518" cy="18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45"/>
          <p:cNvSpPr txBox="1"/>
          <p:nvPr/>
        </p:nvSpPr>
        <p:spPr>
          <a:xfrm>
            <a:off x="6934851" y="4948975"/>
            <a:ext cx="19473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https://www.gencodegenes.org/human/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45"/>
          <p:cNvSpPr txBox="1"/>
          <p:nvPr/>
        </p:nvSpPr>
        <p:spPr>
          <a:xfrm>
            <a:off x="2784575" y="4948975"/>
            <a:ext cx="39570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https://drive.google.com/file/d/1ELKdmns_2M_UxQMu8nlipsflUK7PEghc/view?usp=sharing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67" name="Google Shape;967;p4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15735" y="3874852"/>
            <a:ext cx="5286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4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735" y="3109155"/>
            <a:ext cx="530542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4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 rot="5400000">
            <a:off x="3309577" y="2524940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45"/>
          <p:cNvSpPr txBox="1"/>
          <p:nvPr/>
        </p:nvSpPr>
        <p:spPr>
          <a:xfrm>
            <a:off x="6327849" y="3874850"/>
            <a:ext cx="242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longest?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1" name="Google Shape;971;p45"/>
          <p:cNvSpPr txBox="1"/>
          <p:nvPr/>
        </p:nvSpPr>
        <p:spPr>
          <a:xfrm>
            <a:off x="6337374" y="3146875"/>
            <a:ext cx="2424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exon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longest?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46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7" name="Google Shape;977;p46"/>
          <p:cNvSpPr txBox="1"/>
          <p:nvPr/>
        </p:nvSpPr>
        <p:spPr>
          <a:xfrm>
            <a:off x="186125" y="72295"/>
            <a:ext cx="18561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Practice examples</a:t>
            </a:r>
            <a:endParaRPr sz="1100"/>
          </a:p>
        </p:txBody>
      </p:sp>
      <p:sp>
        <p:nvSpPr>
          <p:cNvPr id="978" name="Google Shape;978;p46"/>
          <p:cNvSpPr txBox="1"/>
          <p:nvPr/>
        </p:nvSpPr>
        <p:spPr>
          <a:xfrm>
            <a:off x="3734735" y="72061"/>
            <a:ext cx="845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GTF file</a:t>
            </a:r>
            <a:endParaRPr sz="1100"/>
          </a:p>
        </p:txBody>
      </p:sp>
      <p:pic>
        <p:nvPicPr>
          <p:cNvPr id="979" name="Google Shape;97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5736" y="622131"/>
            <a:ext cx="6883518" cy="1839812"/>
          </a:xfrm>
          <a:prstGeom prst="rect">
            <a:avLst/>
          </a:prstGeom>
          <a:noFill/>
          <a:ln>
            <a:noFill/>
          </a:ln>
        </p:spPr>
      </p:pic>
      <p:sp>
        <p:nvSpPr>
          <p:cNvPr id="980" name="Google Shape;980;p46"/>
          <p:cNvSpPr txBox="1"/>
          <p:nvPr/>
        </p:nvSpPr>
        <p:spPr>
          <a:xfrm>
            <a:off x="6741778" y="4948975"/>
            <a:ext cx="21402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https://www.gencodegenes.org/human/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46"/>
          <p:cNvSpPr txBox="1"/>
          <p:nvPr/>
        </p:nvSpPr>
        <p:spPr>
          <a:xfrm>
            <a:off x="2731375" y="4948975"/>
            <a:ext cx="4010400" cy="1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https://drive.google.com/file/d/1ELKdmns_2M_UxQMu8nlipsflUK7PEghc/view?usp=sharing</a:t>
            </a:r>
            <a:endParaRPr sz="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82" name="Google Shape;982;p4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5260" y="3069289"/>
            <a:ext cx="52863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3309577" y="2524940"/>
            <a:ext cx="339138" cy="411075"/>
          </a:xfrm>
          <a:prstGeom prst="rect">
            <a:avLst/>
          </a:prstGeom>
          <a:noFill/>
          <a:ln>
            <a:noFill/>
          </a:ln>
        </p:spPr>
      </p:pic>
      <p:sp>
        <p:nvSpPr>
          <p:cNvPr id="984" name="Google Shape;984;p46"/>
          <p:cNvSpPr txBox="1"/>
          <p:nvPr/>
        </p:nvSpPr>
        <p:spPr>
          <a:xfrm>
            <a:off x="6337374" y="3069300"/>
            <a:ext cx="25434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</a:t>
            </a:r>
            <a:r>
              <a:rPr b="1"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gene</a:t>
            </a:r>
            <a:r>
              <a:rPr lang="e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longest?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46"/>
          <p:cNvSpPr txBox="1"/>
          <p:nvPr/>
        </p:nvSpPr>
        <p:spPr>
          <a:xfrm>
            <a:off x="1825405" y="418300"/>
            <a:ext cx="411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$4</a:t>
            </a:r>
            <a:endParaRPr sz="1100"/>
          </a:p>
        </p:txBody>
      </p:sp>
      <p:sp>
        <p:nvSpPr>
          <p:cNvPr id="986" name="Google Shape;986;p46"/>
          <p:cNvSpPr txBox="1"/>
          <p:nvPr/>
        </p:nvSpPr>
        <p:spPr>
          <a:xfrm>
            <a:off x="2148774" y="415525"/>
            <a:ext cx="5028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B050"/>
                </a:solidFill>
                <a:latin typeface="Calibri"/>
                <a:ea typeface="Calibri"/>
                <a:cs typeface="Calibri"/>
                <a:sym typeface="Calibri"/>
              </a:rPr>
              <a:t>$5</a:t>
            </a:r>
            <a:endParaRPr sz="1100"/>
          </a:p>
        </p:txBody>
      </p:sp>
      <p:pic>
        <p:nvPicPr>
          <p:cNvPr id="987" name="Google Shape;987;p4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5400000">
            <a:off x="6917031" y="3602953"/>
            <a:ext cx="339138" cy="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38" y="4145200"/>
            <a:ext cx="7613117" cy="423775"/>
          </a:xfrm>
          <a:prstGeom prst="rect">
            <a:avLst/>
          </a:prstGeom>
          <a:noFill/>
          <a:ln>
            <a:noFill/>
          </a:ln>
        </p:spPr>
      </p:pic>
      <p:sp>
        <p:nvSpPr>
          <p:cNvPr id="989" name="Google Shape;989;p46"/>
          <p:cNvSpPr/>
          <p:nvPr/>
        </p:nvSpPr>
        <p:spPr>
          <a:xfrm rot="5400000">
            <a:off x="1956750" y="3195800"/>
            <a:ext cx="154500" cy="2631600"/>
          </a:xfrm>
          <a:prstGeom prst="rect">
            <a:avLst/>
          </a:prstGeom>
          <a:noFill/>
          <a:ln cap="flat" cmpd="sng" w="1270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4" name="Google Shape;994;p47"/>
          <p:cNvGrpSpPr/>
          <p:nvPr/>
        </p:nvGrpSpPr>
        <p:grpSpPr>
          <a:xfrm>
            <a:off x="448611" y="911523"/>
            <a:ext cx="4014325" cy="3967157"/>
            <a:chOff x="4186176" y="594439"/>
            <a:chExt cx="5873189" cy="5804180"/>
          </a:xfrm>
        </p:grpSpPr>
        <p:pic>
          <p:nvPicPr>
            <p:cNvPr id="995" name="Google Shape;995;p4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4186177" y="1452776"/>
              <a:ext cx="5873188" cy="49458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186176" y="594439"/>
              <a:ext cx="5873189" cy="85833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7" name="Google Shape;997;p47"/>
          <p:cNvSpPr txBox="1"/>
          <p:nvPr/>
        </p:nvSpPr>
        <p:spPr>
          <a:xfrm>
            <a:off x="359067" y="525403"/>
            <a:ext cx="13338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AWK cheat sheet</a:t>
            </a:r>
            <a:endParaRPr sz="1400">
              <a:solidFill>
                <a:srgbClr val="11B5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98" name="Google Shape;998;p47"/>
          <p:cNvGrpSpPr/>
          <p:nvPr/>
        </p:nvGrpSpPr>
        <p:grpSpPr>
          <a:xfrm>
            <a:off x="4646567" y="2005984"/>
            <a:ext cx="4186066" cy="988119"/>
            <a:chOff x="6218573" y="620945"/>
            <a:chExt cx="5581422" cy="1317492"/>
          </a:xfrm>
        </p:grpSpPr>
        <p:pic>
          <p:nvPicPr>
            <p:cNvPr id="999" name="Google Shape;999;p47"/>
            <p:cNvPicPr preferRelativeResize="0"/>
            <p:nvPr/>
          </p:nvPicPr>
          <p:blipFill rotWithShape="1">
            <a:blip r:embed="rId6">
              <a:alphaModFix/>
            </a:blip>
            <a:srcRect b="73348" l="0" r="0" t="0"/>
            <a:stretch/>
          </p:blipFill>
          <p:spPr>
            <a:xfrm>
              <a:off x="6218573" y="1041721"/>
              <a:ext cx="5581422" cy="8967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47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226031" y="620945"/>
              <a:ext cx="1000807" cy="3269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1" name="Google Shape;1001;p47"/>
          <p:cNvSpPr txBox="1"/>
          <p:nvPr/>
        </p:nvSpPr>
        <p:spPr>
          <a:xfrm>
            <a:off x="4565927" y="525403"/>
            <a:ext cx="1432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Basic learning awk</a:t>
            </a:r>
            <a:endParaRPr sz="1400">
              <a:solidFill>
                <a:srgbClr val="11B5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The AWK Programming Language, Second Edition" id="1002" name="Google Shape;1002;p4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213948" y="227101"/>
            <a:ext cx="1604779" cy="202413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03" name="Google Shape;1003;p47"/>
          <p:cNvSpPr txBox="1"/>
          <p:nvPr/>
        </p:nvSpPr>
        <p:spPr>
          <a:xfrm>
            <a:off x="1471670" y="4986098"/>
            <a:ext cx="15057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0"/>
              </a:rPr>
              <a:t>https://www.amazon.com/dp/0138269726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47"/>
          <p:cNvSpPr txBox="1"/>
          <p:nvPr/>
        </p:nvSpPr>
        <p:spPr>
          <a:xfrm>
            <a:off x="359067" y="86445"/>
            <a:ext cx="1517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sz="1100"/>
          </a:p>
        </p:txBody>
      </p:sp>
      <p:pic>
        <p:nvPicPr>
          <p:cNvPr id="1005" name="Google Shape;1005;p47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5691990" y="1039741"/>
            <a:ext cx="1444152" cy="1215182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</p:pic>
      <p:sp>
        <p:nvSpPr>
          <p:cNvPr id="1006" name="Google Shape;1006;p47"/>
          <p:cNvSpPr txBox="1"/>
          <p:nvPr/>
        </p:nvSpPr>
        <p:spPr>
          <a:xfrm>
            <a:off x="4565927" y="972248"/>
            <a:ext cx="11253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2"/>
              </a:rPr>
              <a:t>Practice Link</a:t>
            </a:r>
            <a:endParaRPr b="0" sz="1400">
              <a:solidFill>
                <a:srgbClr val="11B5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47"/>
          <p:cNvSpPr txBox="1"/>
          <p:nvPr/>
        </p:nvSpPr>
        <p:spPr>
          <a:xfrm>
            <a:off x="4553988" y="1427457"/>
            <a:ext cx="1099200" cy="50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3"/>
              </a:rPr>
              <a:t>GitHub Issues</a:t>
            </a:r>
            <a:endParaRPr sz="1400">
              <a:solidFill>
                <a:srgbClr val="11B57E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47"/>
          <p:cNvSpPr txBox="1"/>
          <p:nvPr/>
        </p:nvSpPr>
        <p:spPr>
          <a:xfrm>
            <a:off x="412864" y="4986252"/>
            <a:ext cx="14280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4"/>
              </a:rPr>
              <a:t>https://quickref.me/awk.html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47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0" name="Google Shape;1010;p47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4646567" y="3015056"/>
            <a:ext cx="3920613" cy="210272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47"/>
          <p:cNvSpPr txBox="1"/>
          <p:nvPr/>
        </p:nvSpPr>
        <p:spPr>
          <a:xfrm>
            <a:off x="2982970" y="4986252"/>
            <a:ext cx="15711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6"/>
              </a:rPr>
              <a:t>https://github.com/stephenturner/oneliners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48"/>
          <p:cNvPicPr preferRelativeResize="0"/>
          <p:nvPr/>
        </p:nvPicPr>
        <p:blipFill rotWithShape="1">
          <a:blip r:embed="rId3">
            <a:alphaModFix amt="5000"/>
          </a:blip>
          <a:srcRect b="24104" l="0" r="9395" t="0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7" name="Google Shape;1017;p48"/>
          <p:cNvGrpSpPr/>
          <p:nvPr/>
        </p:nvGrpSpPr>
        <p:grpSpPr>
          <a:xfrm>
            <a:off x="1014761" y="-65"/>
            <a:ext cx="7769612" cy="5143667"/>
            <a:chOff x="1353015" y="-86"/>
            <a:chExt cx="10359482" cy="6858223"/>
          </a:xfrm>
        </p:grpSpPr>
        <p:pic>
          <p:nvPicPr>
            <p:cNvPr id="1018" name="Google Shape;1018;p4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353015" y="1548437"/>
              <a:ext cx="8194200" cy="5309700"/>
            </a:xfrm>
            <a:prstGeom prst="corner">
              <a:avLst>
                <a:gd fmla="val 82763" name="adj1"/>
                <a:gd fmla="val 97885" name="adj2"/>
              </a:avLst>
            </a:prstGeom>
            <a:noFill/>
            <a:ln>
              <a:noFill/>
            </a:ln>
          </p:spPr>
        </p:pic>
        <p:pic>
          <p:nvPicPr>
            <p:cNvPr id="1019" name="Google Shape;1019;p48"/>
            <p:cNvPicPr preferRelativeResize="0"/>
            <p:nvPr/>
          </p:nvPicPr>
          <p:blipFill rotWithShape="1">
            <a:blip r:embed="rId5">
              <a:alphaModFix/>
            </a:blip>
            <a:srcRect b="2133" l="0" r="0" t="0"/>
            <a:stretch/>
          </p:blipFill>
          <p:spPr>
            <a:xfrm rot="10800000">
              <a:off x="7471397" y="-86"/>
              <a:ext cx="4241100" cy="3453900"/>
            </a:xfrm>
            <a:prstGeom prst="corner">
              <a:avLst>
                <a:gd fmla="val 72085" name="adj1"/>
                <a:gd fmla="val 63455" name="adj2"/>
              </a:avLst>
            </a:prstGeom>
            <a:noFill/>
            <a:ln>
              <a:noFill/>
            </a:ln>
          </p:spPr>
        </p:pic>
        <p:sp>
          <p:nvSpPr>
            <p:cNvPr id="1020" name="Google Shape;1020;p48"/>
            <p:cNvSpPr txBox="1"/>
            <p:nvPr/>
          </p:nvSpPr>
          <p:spPr>
            <a:xfrm>
              <a:off x="9472961" y="6642556"/>
              <a:ext cx="1778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6"/>
                </a:rPr>
                <a:t>https://wizardzines.com/comics/awk/</a:t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8"/>
            <p:cNvSpPr txBox="1"/>
            <p:nvPr/>
          </p:nvSpPr>
          <p:spPr>
            <a:xfrm>
              <a:off x="9472961" y="6512532"/>
              <a:ext cx="11727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 u="sng">
                  <a:solidFill>
                    <a:schemeClr val="hlink"/>
                  </a:solidFill>
                  <a:latin typeface="Calibri"/>
                  <a:ea typeface="Calibri"/>
                  <a:cs typeface="Calibri"/>
                  <a:sym typeface="Calibri"/>
                  <a:hlinkClick r:id="rId7"/>
                </a:rPr>
                <a:t>https://www.awk.dev/</a:t>
              </a:r>
              <a:endParaRPr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2" name="Google Shape;1022;p48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Google Shape;1028;p49"/>
          <p:cNvPicPr preferRelativeResize="0"/>
          <p:nvPr/>
        </p:nvPicPr>
        <p:blipFill rotWithShape="1">
          <a:blip r:embed="rId3">
            <a:alphaModFix/>
          </a:blip>
          <a:srcRect b="24104" l="0" r="9395" t="0"/>
          <a:stretch/>
        </p:blipFill>
        <p:spPr>
          <a:xfrm>
            <a:off x="0" y="0"/>
            <a:ext cx="9143998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9" name="Google Shape;1029;p49"/>
          <p:cNvSpPr txBox="1"/>
          <p:nvPr>
            <p:ph type="title"/>
          </p:nvPr>
        </p:nvSpPr>
        <p:spPr>
          <a:xfrm>
            <a:off x="628650" y="327556"/>
            <a:ext cx="7886700" cy="9942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25400">
              <a:srgbClr val="000000">
                <a:alpha val="40000"/>
              </a:srgbClr>
            </a:outerShdw>
          </a:effectLst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A084D"/>
              </a:buClr>
              <a:buSzPts val="5000"/>
              <a:buFont typeface="Calibri"/>
              <a:buNone/>
            </a:pPr>
            <a:r>
              <a:rPr lang="en" sz="5000">
                <a:solidFill>
                  <a:srgbClr val="0A084D"/>
                </a:solidFill>
              </a:rPr>
              <a:t>Thank for your attention!</a:t>
            </a:r>
            <a:endParaRPr/>
          </a:p>
        </p:txBody>
      </p:sp>
      <p:sp>
        <p:nvSpPr>
          <p:cNvPr id="1030" name="Google Shape;1030;p49"/>
          <p:cNvSpPr txBox="1"/>
          <p:nvPr/>
        </p:nvSpPr>
        <p:spPr>
          <a:xfrm>
            <a:off x="1731724" y="1672250"/>
            <a:ext cx="6338400" cy="392400"/>
          </a:xfrm>
          <a:prstGeom prst="rect">
            <a:avLst/>
          </a:prstGeom>
          <a:noFill/>
          <a:ln cap="flat" cmpd="sng" w="9525">
            <a:solidFill>
              <a:srgbClr val="C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rgbClr val="E80000"/>
                </a:solidFill>
                <a:latin typeface="Calibri"/>
                <a:ea typeface="Calibri"/>
                <a:cs typeface="Calibri"/>
                <a:sym typeface="Calibri"/>
              </a:rPr>
              <a:t>awk </a:t>
            </a:r>
            <a:r>
              <a:rPr b="1" i="1" lang="en" sz="21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option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‘</a:t>
            </a:r>
            <a:r>
              <a:rPr b="1" lang="en" sz="2100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selection_criteria </a:t>
            </a:r>
            <a:r>
              <a:rPr b="1" lang="en" sz="21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{action}</a:t>
            </a:r>
            <a:r>
              <a:rPr b="1" lang="en" sz="2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’ input file</a:t>
            </a:r>
            <a:endParaRPr sz="1100"/>
          </a:p>
        </p:txBody>
      </p:sp>
      <p:pic>
        <p:nvPicPr>
          <p:cNvPr id="1031" name="Google Shape;1031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55080" y="2571750"/>
            <a:ext cx="3753778" cy="1876889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49"/>
          <p:cNvSpPr txBox="1"/>
          <p:nvPr/>
        </p:nvSpPr>
        <p:spPr>
          <a:xfrm>
            <a:off x="3225045" y="4996837"/>
            <a:ext cx="28653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https://i.ebayimg.com/images/g/8w4AAOSwTQFdRLIJ/s-l1600.jpg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49"/>
          <p:cNvSpPr txBox="1"/>
          <p:nvPr>
            <p:ph idx="12" type="sldNum"/>
          </p:nvPr>
        </p:nvSpPr>
        <p:spPr>
          <a:xfrm>
            <a:off x="7086600" y="4972049"/>
            <a:ext cx="20574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8"/>
          <p:cNvSpPr txBox="1"/>
          <p:nvPr>
            <p:ph idx="4294967295" type="title"/>
          </p:nvPr>
        </p:nvSpPr>
        <p:spPr>
          <a:xfrm>
            <a:off x="2471609" y="332988"/>
            <a:ext cx="397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Review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basic awk </a:t>
            </a:r>
            <a:r>
              <a:rPr b="1" lang="en" sz="2400">
                <a:latin typeface="Arial"/>
                <a:ea typeface="Arial"/>
                <a:cs typeface="Arial"/>
                <a:sym typeface="Arial"/>
              </a:rPr>
              <a:t>part I</a:t>
            </a:r>
            <a:endParaRPr/>
          </a:p>
        </p:txBody>
      </p:sp>
      <p:pic>
        <p:nvPicPr>
          <p:cNvPr id="739" name="Google Shape;739;p28"/>
          <p:cNvPicPr preferRelativeResize="0"/>
          <p:nvPr/>
        </p:nvPicPr>
        <p:blipFill rotWithShape="1">
          <a:blip r:embed="rId3">
            <a:alphaModFix/>
          </a:blip>
          <a:srcRect b="0" l="0" r="0" t="16784"/>
          <a:stretch/>
        </p:blipFill>
        <p:spPr>
          <a:xfrm>
            <a:off x="5429550" y="1461050"/>
            <a:ext cx="2919676" cy="2346398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8"/>
          <p:cNvSpPr/>
          <p:nvPr/>
        </p:nvSpPr>
        <p:spPr>
          <a:xfrm rot="-5400000">
            <a:off x="7098500" y="879175"/>
            <a:ext cx="162900" cy="258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1" name="Google Shape;741;p28"/>
          <p:cNvSpPr/>
          <p:nvPr/>
        </p:nvSpPr>
        <p:spPr>
          <a:xfrm flipH="1" rot="10800000">
            <a:off x="5558213" y="1193975"/>
            <a:ext cx="156900" cy="1857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19050">
            <a:solidFill>
              <a:srgbClr val="70AD47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2" name="Google Shape;74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50" y="2704000"/>
            <a:ext cx="4398775" cy="228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28"/>
          <p:cNvSpPr txBox="1"/>
          <p:nvPr/>
        </p:nvSpPr>
        <p:spPr>
          <a:xfrm>
            <a:off x="265175" y="2043425"/>
            <a:ext cx="4944600" cy="5541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0000FF"/>
                </a:solidFill>
              </a:rPr>
              <a:t>Syntax: </a:t>
            </a:r>
            <a:endParaRPr b="1" sz="1200" u="sng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awk [options] 'selection _criteria {action }' input-file &gt; output-file</a:t>
            </a:r>
            <a:endParaRPr sz="1200"/>
          </a:p>
        </p:txBody>
      </p:sp>
      <p:sp>
        <p:nvSpPr>
          <p:cNvPr id="744" name="Google Shape;744;p28"/>
          <p:cNvSpPr txBox="1"/>
          <p:nvPr/>
        </p:nvSpPr>
        <p:spPr>
          <a:xfrm>
            <a:off x="244175" y="982650"/>
            <a:ext cx="4986600" cy="954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The awk command is a Linux tool and programming language that allows users to process text files. It is especially helpful when the lines in a text files are in a record format, i.e, when each line (record) contains multiple fields separated by a delimiter. You can also write programming logic using awk even when there </a:t>
            </a:r>
            <a:r>
              <a:rPr b="1" lang="en" sz="1000"/>
              <a:t>are no</a:t>
            </a:r>
            <a:r>
              <a:rPr b="1" lang="en" sz="1000"/>
              <a:t> input files that needs to be processed.</a:t>
            </a:r>
            <a:endParaRPr b="1" sz="1000"/>
          </a:p>
        </p:txBody>
      </p:sp>
      <p:sp>
        <p:nvSpPr>
          <p:cNvPr id="745" name="Google Shape;745;p28"/>
          <p:cNvSpPr txBox="1"/>
          <p:nvPr/>
        </p:nvSpPr>
        <p:spPr>
          <a:xfrm>
            <a:off x="8474900" y="1981675"/>
            <a:ext cx="1177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Record</a:t>
            </a:r>
            <a:endParaRPr b="1" sz="1300"/>
          </a:p>
        </p:txBody>
      </p:sp>
      <p:sp>
        <p:nvSpPr>
          <p:cNvPr id="746" name="Google Shape;746;p28"/>
          <p:cNvSpPr txBox="1"/>
          <p:nvPr/>
        </p:nvSpPr>
        <p:spPr>
          <a:xfrm>
            <a:off x="5346575" y="848675"/>
            <a:ext cx="580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/>
              <a:t>Field</a:t>
            </a:r>
            <a:endParaRPr b="1" sz="1300"/>
          </a:p>
        </p:txBody>
      </p:sp>
      <p:sp>
        <p:nvSpPr>
          <p:cNvPr id="747" name="Google Shape;747;p28"/>
          <p:cNvSpPr txBox="1"/>
          <p:nvPr/>
        </p:nvSpPr>
        <p:spPr>
          <a:xfrm>
            <a:off x="5476625" y="3807450"/>
            <a:ext cx="3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$1</a:t>
            </a:r>
            <a:endParaRPr sz="800"/>
          </a:p>
        </p:txBody>
      </p:sp>
      <p:sp>
        <p:nvSpPr>
          <p:cNvPr id="748" name="Google Shape;748;p28"/>
          <p:cNvSpPr txBox="1"/>
          <p:nvPr/>
        </p:nvSpPr>
        <p:spPr>
          <a:xfrm>
            <a:off x="5926775" y="3807450"/>
            <a:ext cx="363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$2</a:t>
            </a:r>
            <a:endParaRPr sz="800"/>
          </a:p>
        </p:txBody>
      </p:sp>
      <p:sp>
        <p:nvSpPr>
          <p:cNvPr id="749" name="Google Shape;749;p28"/>
          <p:cNvSpPr txBox="1"/>
          <p:nvPr/>
        </p:nvSpPr>
        <p:spPr>
          <a:xfrm>
            <a:off x="7499425" y="3836550"/>
            <a:ext cx="876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$NF = last field</a:t>
            </a:r>
            <a:endParaRPr sz="800"/>
          </a:p>
        </p:txBody>
      </p:sp>
      <p:sp>
        <p:nvSpPr>
          <p:cNvPr id="750" name="Google Shape;750;p28"/>
          <p:cNvSpPr txBox="1"/>
          <p:nvPr/>
        </p:nvSpPr>
        <p:spPr>
          <a:xfrm>
            <a:off x="8258775" y="2597525"/>
            <a:ext cx="1110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$0 = entire record</a:t>
            </a:r>
            <a:endParaRPr sz="800"/>
          </a:p>
        </p:txBody>
      </p:sp>
      <p:sp>
        <p:nvSpPr>
          <p:cNvPr id="751" name="Google Shape;75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29"/>
          <p:cNvSpPr txBox="1"/>
          <p:nvPr>
            <p:ph idx="4294967295" type="title"/>
          </p:nvPr>
        </p:nvSpPr>
        <p:spPr>
          <a:xfrm>
            <a:off x="2476859" y="421938"/>
            <a:ext cx="397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Review basic awk part I</a:t>
            </a:r>
            <a:endParaRPr/>
          </a:p>
        </p:txBody>
      </p:sp>
      <p:pic>
        <p:nvPicPr>
          <p:cNvPr id="757" name="Google Shape;757;p29"/>
          <p:cNvPicPr preferRelativeResize="0"/>
          <p:nvPr/>
        </p:nvPicPr>
        <p:blipFill rotWithShape="1">
          <a:blip r:embed="rId3">
            <a:alphaModFix/>
          </a:blip>
          <a:srcRect b="1347" l="0" r="0" t="3785"/>
          <a:stretch/>
        </p:blipFill>
        <p:spPr>
          <a:xfrm>
            <a:off x="2398375" y="844800"/>
            <a:ext cx="4494226" cy="10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29"/>
          <p:cNvPicPr preferRelativeResize="0"/>
          <p:nvPr/>
        </p:nvPicPr>
        <p:blipFill rotWithShape="1">
          <a:blip r:embed="rId4">
            <a:alphaModFix/>
          </a:blip>
          <a:srcRect b="4534" l="0" r="0" t="0"/>
          <a:stretch/>
        </p:blipFill>
        <p:spPr>
          <a:xfrm>
            <a:off x="1293450" y="2008975"/>
            <a:ext cx="6619875" cy="103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1363" y="3132225"/>
            <a:ext cx="7241264" cy="17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5" name="Google Shape;7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8550" y="720350"/>
            <a:ext cx="4102425" cy="25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288" y="3400675"/>
            <a:ext cx="7573418" cy="168527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30"/>
          <p:cNvSpPr txBox="1"/>
          <p:nvPr>
            <p:ph idx="4294967295" type="title"/>
          </p:nvPr>
        </p:nvSpPr>
        <p:spPr>
          <a:xfrm>
            <a:off x="4920984" y="256738"/>
            <a:ext cx="397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Review basic awk part I</a:t>
            </a:r>
            <a:endParaRPr/>
          </a:p>
        </p:txBody>
      </p:sp>
      <p:sp>
        <p:nvSpPr>
          <p:cNvPr id="768" name="Google Shape;768;p30"/>
          <p:cNvSpPr txBox="1"/>
          <p:nvPr/>
        </p:nvSpPr>
        <p:spPr>
          <a:xfrm>
            <a:off x="6193525" y="2803500"/>
            <a:ext cx="23703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 u="sng">
                <a:solidFill>
                  <a:srgbClr val="0000FF"/>
                </a:solidFill>
                <a:highlight>
                  <a:srgbClr val="F1F5F9"/>
                </a:highlight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Awk cheatsheet</a:t>
            </a:r>
            <a:endParaRPr b="1" sz="1600">
              <a:solidFill>
                <a:srgbClr val="0000FF"/>
              </a:solidFill>
              <a:highlight>
                <a:srgbClr val="F1F5F9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Figtree"/>
              <a:ea typeface="Figtree"/>
              <a:cs typeface="Figtree"/>
              <a:sym typeface="Figtree"/>
            </a:endParaRPr>
          </a:p>
        </p:txBody>
      </p:sp>
      <p:sp>
        <p:nvSpPr>
          <p:cNvPr id="769" name="Google Shape;769;p30"/>
          <p:cNvSpPr txBox="1"/>
          <p:nvPr/>
        </p:nvSpPr>
        <p:spPr>
          <a:xfrm>
            <a:off x="5023325" y="945350"/>
            <a:ext cx="4042200" cy="1600800"/>
          </a:xfrm>
          <a:prstGeom prst="rect">
            <a:avLst/>
          </a:prstGeom>
          <a:solidFill>
            <a:srgbClr val="C2C2C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BEGIN and END Block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Syntax:</a:t>
            </a:r>
            <a:endParaRPr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9999"/>
                </a:solidFill>
                <a:highlight>
                  <a:schemeClr val="lt2"/>
                </a:highlight>
              </a:rPr>
              <a:t>awk ‘BEGIN {} {action} END {}’ input file</a:t>
            </a:r>
            <a:endParaRPr>
              <a:solidFill>
                <a:srgbClr val="EA9999"/>
              </a:solidFill>
              <a:highlight>
                <a:schemeClr val="lt2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BEGIN {} executes commands before processing any input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END {} executes commands after all input is processed</a:t>
            </a:r>
            <a:endParaRPr sz="1100"/>
          </a:p>
        </p:txBody>
      </p:sp>
      <p:sp>
        <p:nvSpPr>
          <p:cNvPr id="770" name="Google Shape;77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31"/>
          <p:cNvSpPr txBox="1"/>
          <p:nvPr>
            <p:ph type="title"/>
          </p:nvPr>
        </p:nvSpPr>
        <p:spPr>
          <a:xfrm>
            <a:off x="1775459" y="1002338"/>
            <a:ext cx="3978425" cy="381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Awk Simple If statement </a:t>
            </a:r>
            <a:endParaRPr/>
          </a:p>
        </p:txBody>
      </p:sp>
      <p:sp>
        <p:nvSpPr>
          <p:cNvPr id="776" name="Google Shape;776;p31"/>
          <p:cNvSpPr txBox="1"/>
          <p:nvPr>
            <p:ph idx="1" type="subTitle"/>
          </p:nvPr>
        </p:nvSpPr>
        <p:spPr>
          <a:xfrm>
            <a:off x="304799" y="1345084"/>
            <a:ext cx="6275100" cy="666833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"/>
              <a:t>The simple if statement tests a condition, and if the condition returns true, performs the corresponding action(s).</a:t>
            </a:r>
            <a:endParaRPr/>
          </a:p>
          <a:p>
            <a: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777" name="Google Shape;777;p31"/>
          <p:cNvSpPr txBox="1"/>
          <p:nvPr/>
        </p:nvSpPr>
        <p:spPr>
          <a:xfrm>
            <a:off x="891540" y="2124235"/>
            <a:ext cx="5528338" cy="460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Syntax: awk '{if (condition) {statement} }' [input_file]</a:t>
            </a:r>
            <a:endParaRPr/>
          </a:p>
        </p:txBody>
      </p:sp>
      <p:pic>
        <p:nvPicPr>
          <p:cNvPr descr="https://lh7-rt.googleusercontent.com/slidesz/AGV_vUcQ4WLEYsOXyOgmthzs4C7vyUvAcOLZvWP63IJK2MO_Gu4NOfjHiBEr4UKNliXxSmKZNm5RldFWhcVQYAFWQIcQecmukJ8Vg6oy5iuufIowhx6LzzqQBlBYVPEfreDN1PZNTvwpNA=s2048?key=9AejCUghktOoJblgZNLN8dZL" id="778" name="Google Shape;7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50559" y="790122"/>
            <a:ext cx="938530" cy="978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37491"/>
            <a:ext cx="8839200" cy="956288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32"/>
          <p:cNvSpPr txBox="1"/>
          <p:nvPr>
            <p:ph type="title"/>
          </p:nvPr>
        </p:nvSpPr>
        <p:spPr>
          <a:xfrm>
            <a:off x="3557875" y="68580"/>
            <a:ext cx="3695700" cy="864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2400">
                <a:latin typeface="Arial"/>
                <a:ea typeface="Arial"/>
                <a:cs typeface="Arial"/>
                <a:sym typeface="Arial"/>
              </a:rPr>
              <a:t>Awk If-Else statement </a:t>
            </a:r>
            <a:endParaRPr/>
          </a:p>
        </p:txBody>
      </p:sp>
      <p:sp>
        <p:nvSpPr>
          <p:cNvPr id="786" name="Google Shape;786;p32"/>
          <p:cNvSpPr txBox="1"/>
          <p:nvPr/>
        </p:nvSpPr>
        <p:spPr>
          <a:xfrm>
            <a:off x="2438400" y="1670505"/>
            <a:ext cx="5528338" cy="46085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gtree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Figtree"/>
                <a:ea typeface="Figtree"/>
                <a:cs typeface="Figtree"/>
                <a:sym typeface="Figtree"/>
              </a:rPr>
              <a:t>Syntax: if (condition) { statements } else { statements }</a:t>
            </a:r>
            <a:endParaRPr/>
          </a:p>
        </p:txBody>
      </p:sp>
      <p:pic>
        <p:nvPicPr>
          <p:cNvPr descr="https://lh7-rt.googleusercontent.com/slidesz/AGV_vUcQ4WLEYsOXyOgmthzs4C7vyUvAcOLZvWP63IJK2MO_Gu4NOfjHiBEr4UKNliXxSmKZNm5RldFWhcVQYAFWQIcQecmukJ8Vg6oy5iuufIowhx6LzzqQBlBYVPEfreDN1PZNTvwpNA=s2048?key=9AejCUghktOoJblgZNLN8dZL" id="787" name="Google Shape;78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540" y="3718560"/>
            <a:ext cx="578203" cy="602933"/>
          </a:xfrm>
          <a:prstGeom prst="rect">
            <a:avLst/>
          </a:prstGeom>
          <a:noFill/>
          <a:ln>
            <a:noFill/>
          </a:ln>
        </p:spPr>
      </p:pic>
      <p:sp>
        <p:nvSpPr>
          <p:cNvPr id="788" name="Google Shape;788;p32"/>
          <p:cNvSpPr/>
          <p:nvPr/>
        </p:nvSpPr>
        <p:spPr>
          <a:xfrm>
            <a:off x="2293620" y="805755"/>
            <a:ext cx="6271260" cy="7386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awk "If Else" statement you can also provide list of actions to perform if the condition is false. In the following syntax, if the condition is true statement 1 will be performed, if the condition is false statement 2 will be performed.</a:t>
            </a:r>
            <a:endParaRPr/>
          </a:p>
        </p:txBody>
      </p:sp>
      <p:pic>
        <p:nvPicPr>
          <p:cNvPr id="789" name="Google Shape;7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925" y="2283750"/>
            <a:ext cx="6434674" cy="25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790" name="Google Shape;790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33"/>
          <p:cNvSpPr txBox="1"/>
          <p:nvPr>
            <p:ph type="title"/>
          </p:nvPr>
        </p:nvSpPr>
        <p:spPr>
          <a:xfrm>
            <a:off x="419099" y="198120"/>
            <a:ext cx="3298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400"/>
              <a:t>Awk While Loop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33"/>
          <p:cNvSpPr/>
          <p:nvPr/>
        </p:nvSpPr>
        <p:spPr>
          <a:xfrm>
            <a:off x="662950" y="731525"/>
            <a:ext cx="4928700" cy="9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Awk while looping statements are used to perform a set of actions again and again in succession. Awk keeps executing a statement as long as the loop condition is true. </a:t>
            </a:r>
            <a:endParaRPr/>
          </a:p>
        </p:txBody>
      </p:sp>
      <p:pic>
        <p:nvPicPr>
          <p:cNvPr id="797" name="Google Shape;7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50" y="1685525"/>
            <a:ext cx="5829300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Google Shape;798;p33"/>
          <p:cNvSpPr txBox="1"/>
          <p:nvPr>
            <p:ph type="title"/>
          </p:nvPr>
        </p:nvSpPr>
        <p:spPr>
          <a:xfrm>
            <a:off x="231924" y="2803120"/>
            <a:ext cx="3298800" cy="5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2400"/>
              <a:t>Awk For Loop 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9" name="Google Shape;79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4525" y="3336525"/>
            <a:ext cx="4726151" cy="1507725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4"/>
          <p:cNvSpPr txBox="1"/>
          <p:nvPr>
            <p:ph type="title"/>
          </p:nvPr>
        </p:nvSpPr>
        <p:spPr>
          <a:xfrm>
            <a:off x="3554550" y="511050"/>
            <a:ext cx="16710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400"/>
              <a:t>Break statement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6" name="Google Shape;8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1775"/>
            <a:ext cx="8839201" cy="644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7" name="Google Shape;807;p34"/>
          <p:cNvSpPr txBox="1"/>
          <p:nvPr>
            <p:ph type="title"/>
          </p:nvPr>
        </p:nvSpPr>
        <p:spPr>
          <a:xfrm>
            <a:off x="3402300" y="2019750"/>
            <a:ext cx="19755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 sz="1400"/>
              <a:t>Continue </a:t>
            </a:r>
            <a:r>
              <a:rPr b="1" lang="en" sz="1400"/>
              <a:t>statement</a:t>
            </a:r>
            <a:endParaRPr b="1"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8" name="Google Shape;80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538675"/>
            <a:ext cx="8839200" cy="1696739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ystems Engineering Business Plan by Slidesgo">
  <a:themeElements>
    <a:clrScheme name="Simple Light">
      <a:dk1>
        <a:srgbClr val="383838"/>
      </a:dk1>
      <a:lt1>
        <a:srgbClr val="EAEAEA"/>
      </a:lt1>
      <a:dk2>
        <a:srgbClr val="BABABA"/>
      </a:dk2>
      <a:lt2>
        <a:srgbClr val="FFFFFF"/>
      </a:lt2>
      <a:accent1>
        <a:srgbClr val="595959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